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7315200" cy="12344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FF"/>
    <a:srgbClr val="FF6699"/>
    <a:srgbClr val="FF99FF"/>
    <a:srgbClr val="952387"/>
    <a:srgbClr val="CE32BB"/>
    <a:srgbClr val="EB15A4"/>
    <a:srgbClr val="F2F2F2"/>
    <a:srgbClr val="7BDFDF"/>
    <a:srgbClr val="C00000"/>
    <a:srgbClr val="FFC5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BDDA33-D505-41D1-9864-9CEFAA53F048}" v="84" dt="2018-12-24T12:44:59.3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8" autoAdjust="0"/>
    <p:restoredTop sz="94660"/>
  </p:normalViewPr>
  <p:slideViewPr>
    <p:cSldViewPr snapToGrid="0">
      <p:cViewPr>
        <p:scale>
          <a:sx n="125" d="100"/>
          <a:sy n="125" d="100"/>
        </p:scale>
        <p:origin x="-3329" y="-14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pencer Yue" userId="11816ad961b61298" providerId="LiveId" clId="{7ABDDA33-D505-41D1-9864-9CEFAA53F048}"/>
    <pc:docChg chg="undo redo custSel modSld">
      <pc:chgData name="Spencer Yue" userId="11816ad961b61298" providerId="LiveId" clId="{7ABDDA33-D505-41D1-9864-9CEFAA53F048}" dt="2018-12-24T12:44:59.355" v="359" actId="207"/>
      <pc:docMkLst>
        <pc:docMk/>
      </pc:docMkLst>
      <pc:sldChg chg="addSp delSp modSp">
        <pc:chgData name="Spencer Yue" userId="11816ad961b61298" providerId="LiveId" clId="{7ABDDA33-D505-41D1-9864-9CEFAA53F048}" dt="2018-12-24T12:44:59.355" v="359" actId="207"/>
        <pc:sldMkLst>
          <pc:docMk/>
          <pc:sldMk cId="657285506" sldId="256"/>
        </pc:sldMkLst>
        <pc:spChg chg="add del mod">
          <ac:chgData name="Spencer Yue" userId="11816ad961b61298" providerId="LiveId" clId="{7ABDDA33-D505-41D1-9864-9CEFAA53F048}" dt="2018-12-24T12:25:27.195" v="351" actId="20577"/>
          <ac:spMkLst>
            <pc:docMk/>
            <pc:sldMk cId="657285506" sldId="256"/>
            <ac:spMk id="292" creationId="{30DE3524-6864-4EEB-9C29-82005AE209F4}"/>
          </ac:spMkLst>
        </pc:spChg>
        <pc:spChg chg="ord">
          <ac:chgData name="Spencer Yue" userId="11816ad961b61298" providerId="LiveId" clId="{7ABDDA33-D505-41D1-9864-9CEFAA53F048}" dt="2018-12-24T11:29:20.710" v="185" actId="167"/>
          <ac:spMkLst>
            <pc:docMk/>
            <pc:sldMk cId="657285506" sldId="256"/>
            <ac:spMk id="293" creationId="{FE2EEB9D-A089-4B2A-B6AE-D8F825213586}"/>
          </ac:spMkLst>
        </pc:spChg>
        <pc:spChg chg="add del mod">
          <ac:chgData name="Spencer Yue" userId="11816ad961b61298" providerId="LiveId" clId="{7ABDDA33-D505-41D1-9864-9CEFAA53F048}" dt="2018-12-24T12:13:36.565" v="345" actId="207"/>
          <ac:spMkLst>
            <pc:docMk/>
            <pc:sldMk cId="657285506" sldId="256"/>
            <ac:spMk id="299" creationId="{0850A224-D0FD-4C63-A522-5C1ED00062CA}"/>
          </ac:spMkLst>
        </pc:spChg>
        <pc:spChg chg="del mod">
          <ac:chgData name="Spencer Yue" userId="11816ad961b61298" providerId="LiveId" clId="{7ABDDA33-D505-41D1-9864-9CEFAA53F048}" dt="2018-12-24T11:30:17.931" v="192" actId="478"/>
          <ac:spMkLst>
            <pc:docMk/>
            <pc:sldMk cId="657285506" sldId="256"/>
            <ac:spMk id="300" creationId="{760641E8-CE14-4F3F-A800-BE13EF0EA294}"/>
          </ac:spMkLst>
        </pc:spChg>
        <pc:spChg chg="mod">
          <ac:chgData name="Spencer Yue" userId="11816ad961b61298" providerId="LiveId" clId="{7ABDDA33-D505-41D1-9864-9CEFAA53F048}" dt="2018-12-24T12:13:00.005" v="341" actId="1076"/>
          <ac:spMkLst>
            <pc:docMk/>
            <pc:sldMk cId="657285506" sldId="256"/>
            <ac:spMk id="319" creationId="{CF76B44E-6629-438D-A276-B22B8003ACE5}"/>
          </ac:spMkLst>
        </pc:spChg>
        <pc:spChg chg="add del mod">
          <ac:chgData name="Spencer Yue" userId="11816ad961b61298" providerId="LiveId" clId="{7ABDDA33-D505-41D1-9864-9CEFAA53F048}" dt="2018-12-24T11:33:49.219" v="218"/>
          <ac:spMkLst>
            <pc:docMk/>
            <pc:sldMk cId="657285506" sldId="256"/>
            <ac:spMk id="323" creationId="{309CBFFB-83E4-4D12-ABA9-5FA4A3952BA4}"/>
          </ac:spMkLst>
        </pc:spChg>
        <pc:spChg chg="mod">
          <ac:chgData name="Spencer Yue" userId="11816ad961b61298" providerId="LiveId" clId="{7ABDDA33-D505-41D1-9864-9CEFAA53F048}" dt="2018-12-24T12:20:48.110" v="349" actId="207"/>
          <ac:spMkLst>
            <pc:docMk/>
            <pc:sldMk cId="657285506" sldId="256"/>
            <ac:spMk id="326" creationId="{18C2B307-525A-4A83-A89C-530341842564}"/>
          </ac:spMkLst>
        </pc:spChg>
        <pc:spChg chg="mod">
          <ac:chgData name="Spencer Yue" userId="11816ad961b61298" providerId="LiveId" clId="{7ABDDA33-D505-41D1-9864-9CEFAA53F048}" dt="2018-12-24T11:23:37.044" v="134" actId="1076"/>
          <ac:spMkLst>
            <pc:docMk/>
            <pc:sldMk cId="657285506" sldId="256"/>
            <ac:spMk id="484" creationId="{05271E9A-70DF-4365-A933-5B236B0C5E03}"/>
          </ac:spMkLst>
        </pc:spChg>
        <pc:spChg chg="mod">
          <ac:chgData name="Spencer Yue" userId="11816ad961b61298" providerId="LiveId" clId="{7ABDDA33-D505-41D1-9864-9CEFAA53F048}" dt="2018-12-24T11:23:47.932" v="137" actId="14100"/>
          <ac:spMkLst>
            <pc:docMk/>
            <pc:sldMk cId="657285506" sldId="256"/>
            <ac:spMk id="512" creationId="{8F3741AF-0287-439C-AD78-CAD67F6D1D18}"/>
          </ac:spMkLst>
        </pc:spChg>
        <pc:spChg chg="del mod">
          <ac:chgData name="Spencer Yue" userId="11816ad961b61298" providerId="LiveId" clId="{7ABDDA33-D505-41D1-9864-9CEFAA53F048}" dt="2018-12-24T11:26:29.375" v="160" actId="478"/>
          <ac:spMkLst>
            <pc:docMk/>
            <pc:sldMk cId="657285506" sldId="256"/>
            <ac:spMk id="621" creationId="{D6088DF4-345C-446E-8630-D61F726BB5FC}"/>
          </ac:spMkLst>
        </pc:spChg>
        <pc:spChg chg="mod">
          <ac:chgData name="Spencer Yue" userId="11816ad961b61298" providerId="LiveId" clId="{7ABDDA33-D505-41D1-9864-9CEFAA53F048}" dt="2018-12-24T12:20:48.110" v="349" actId="207"/>
          <ac:spMkLst>
            <pc:docMk/>
            <pc:sldMk cId="657285506" sldId="256"/>
            <ac:spMk id="625" creationId="{AA7E2F48-43BF-44B0-B563-488483A3F230}"/>
          </ac:spMkLst>
        </pc:spChg>
        <pc:spChg chg="mod">
          <ac:chgData name="Spencer Yue" userId="11816ad961b61298" providerId="LiveId" clId="{7ABDDA33-D505-41D1-9864-9CEFAA53F048}" dt="2018-12-24T12:44:38.706" v="355" actId="207"/>
          <ac:spMkLst>
            <pc:docMk/>
            <pc:sldMk cId="657285506" sldId="256"/>
            <ac:spMk id="627" creationId="{833792FD-9C69-422F-A0A6-2BEE7454639A}"/>
          </ac:spMkLst>
        </pc:spChg>
        <pc:spChg chg="mod">
          <ac:chgData name="Spencer Yue" userId="11816ad961b61298" providerId="LiveId" clId="{7ABDDA33-D505-41D1-9864-9CEFAA53F048}" dt="2018-12-24T12:44:53.747" v="357" actId="207"/>
          <ac:spMkLst>
            <pc:docMk/>
            <pc:sldMk cId="657285506" sldId="256"/>
            <ac:spMk id="685" creationId="{13414C6E-372D-4D10-8329-B24055D72D6D}"/>
          </ac:spMkLst>
        </pc:spChg>
        <pc:spChg chg="mod">
          <ac:chgData name="Spencer Yue" userId="11816ad961b61298" providerId="LiveId" clId="{7ABDDA33-D505-41D1-9864-9CEFAA53F048}" dt="2018-12-24T12:44:59.355" v="359" actId="207"/>
          <ac:spMkLst>
            <pc:docMk/>
            <pc:sldMk cId="657285506" sldId="256"/>
            <ac:spMk id="696" creationId="{001A6F1B-372D-4B56-85A1-E28080184D2F}"/>
          </ac:spMkLst>
        </pc:spChg>
        <pc:spChg chg="del mod">
          <ac:chgData name="Spencer Yue" userId="11816ad961b61298" providerId="LiveId" clId="{7ABDDA33-D505-41D1-9864-9CEFAA53F048}" dt="2018-12-24T11:27:30.240" v="170" actId="478"/>
          <ac:spMkLst>
            <pc:docMk/>
            <pc:sldMk cId="657285506" sldId="256"/>
            <ac:spMk id="795" creationId="{4EA6BB78-946D-47CC-8120-E91F34868F65}"/>
          </ac:spMkLst>
        </pc:spChg>
        <pc:spChg chg="mod">
          <ac:chgData name="Spencer Yue" userId="11816ad961b61298" providerId="LiveId" clId="{7ABDDA33-D505-41D1-9864-9CEFAA53F048}" dt="2018-12-24T12:20:48.110" v="349" actId="207"/>
          <ac:spMkLst>
            <pc:docMk/>
            <pc:sldMk cId="657285506" sldId="256"/>
            <ac:spMk id="799" creationId="{F8B62608-9ED9-4ED0-81A6-AEB8D0BD711D}"/>
          </ac:spMkLst>
        </pc:spChg>
        <pc:spChg chg="mod">
          <ac:chgData name="Spencer Yue" userId="11816ad961b61298" providerId="LiveId" clId="{7ABDDA33-D505-41D1-9864-9CEFAA53F048}" dt="2018-12-24T11:38:11.887" v="230" actId="1076"/>
          <ac:spMkLst>
            <pc:docMk/>
            <pc:sldMk cId="657285506" sldId="256"/>
            <ac:spMk id="801" creationId="{CD058D18-2BC4-4FDB-8A04-8011840F7A3A}"/>
          </ac:spMkLst>
        </pc:spChg>
        <pc:spChg chg="mod">
          <ac:chgData name="Spencer Yue" userId="11816ad961b61298" providerId="LiveId" clId="{7ABDDA33-D505-41D1-9864-9CEFAA53F048}" dt="2018-12-24T11:45:46.847" v="265" actId="1076"/>
          <ac:spMkLst>
            <pc:docMk/>
            <pc:sldMk cId="657285506" sldId="256"/>
            <ac:spMk id="803" creationId="{93AAA854-EF3C-4598-9096-0DD6383E15BF}"/>
          </ac:spMkLst>
        </pc:spChg>
        <pc:spChg chg="mod">
          <ac:chgData name="Spencer Yue" userId="11816ad961b61298" providerId="LiveId" clId="{7ABDDA33-D505-41D1-9864-9CEFAA53F048}" dt="2018-12-24T11:40:47.329" v="242" actId="14861"/>
          <ac:spMkLst>
            <pc:docMk/>
            <pc:sldMk cId="657285506" sldId="256"/>
            <ac:spMk id="809" creationId="{24CB637F-CBA8-4F0C-AD8D-09F397DD8DDB}"/>
          </ac:spMkLst>
        </pc:spChg>
        <pc:spChg chg="del mod">
          <ac:chgData name="Spencer Yue" userId="11816ad961b61298" providerId="LiveId" clId="{7ABDDA33-D505-41D1-9864-9CEFAA53F048}" dt="2018-12-24T11:46:17.787" v="270"/>
          <ac:spMkLst>
            <pc:docMk/>
            <pc:sldMk cId="657285506" sldId="256"/>
            <ac:spMk id="814" creationId="{A63E9956-AF47-40AE-9D44-9F0C40D57B3D}"/>
          </ac:spMkLst>
        </pc:spChg>
        <pc:spChg chg="del mod">
          <ac:chgData name="Spencer Yue" userId="11816ad961b61298" providerId="LiveId" clId="{7ABDDA33-D505-41D1-9864-9CEFAA53F048}" dt="2018-12-24T11:46:58.500" v="280"/>
          <ac:spMkLst>
            <pc:docMk/>
            <pc:sldMk cId="657285506" sldId="256"/>
            <ac:spMk id="815" creationId="{A400BA08-CCCE-40E8-9161-C58263310F92}"/>
          </ac:spMkLst>
        </pc:spChg>
        <pc:spChg chg="mod">
          <ac:chgData name="Spencer Yue" userId="11816ad961b61298" providerId="LiveId" clId="{7ABDDA33-D505-41D1-9864-9CEFAA53F048}" dt="2018-12-24T11:38:02.235" v="229" actId="207"/>
          <ac:spMkLst>
            <pc:docMk/>
            <pc:sldMk cId="657285506" sldId="256"/>
            <ac:spMk id="816" creationId="{74F94E78-8ECB-475C-B395-E341A950F8D8}"/>
          </ac:spMkLst>
        </pc:spChg>
        <pc:spChg chg="mod">
          <ac:chgData name="Spencer Yue" userId="11816ad961b61298" providerId="LiveId" clId="{7ABDDA33-D505-41D1-9864-9CEFAA53F048}" dt="2018-12-24T11:38:02.235" v="229" actId="207"/>
          <ac:spMkLst>
            <pc:docMk/>
            <pc:sldMk cId="657285506" sldId="256"/>
            <ac:spMk id="817" creationId="{CAB9BBF0-E18C-4938-8382-82D7FE23F8BD}"/>
          </ac:spMkLst>
        </pc:spChg>
        <pc:spChg chg="add del mod">
          <ac:chgData name="Spencer Yue" userId="11816ad961b61298" providerId="LiveId" clId="{7ABDDA33-D505-41D1-9864-9CEFAA53F048}" dt="2018-12-24T11:47:21.786" v="286"/>
          <ac:spMkLst>
            <pc:docMk/>
            <pc:sldMk cId="657285506" sldId="256"/>
            <ac:spMk id="818" creationId="{B6CBEF8A-5D38-4373-803C-7EA97219CC1E}"/>
          </ac:spMkLst>
        </pc:spChg>
        <pc:spChg chg="mod">
          <ac:chgData name="Spencer Yue" userId="11816ad961b61298" providerId="LiveId" clId="{7ABDDA33-D505-41D1-9864-9CEFAA53F048}" dt="2018-12-24T11:45:01.129" v="257" actId="207"/>
          <ac:spMkLst>
            <pc:docMk/>
            <pc:sldMk cId="657285506" sldId="256"/>
            <ac:spMk id="819" creationId="{0921E841-A681-4725-BB97-8D020D804EED}"/>
          </ac:spMkLst>
        </pc:spChg>
        <pc:spChg chg="mod">
          <ac:chgData name="Spencer Yue" userId="11816ad961b61298" providerId="LiveId" clId="{7ABDDA33-D505-41D1-9864-9CEFAA53F048}" dt="2018-12-24T11:47:13.581" v="285" actId="208"/>
          <ac:spMkLst>
            <pc:docMk/>
            <pc:sldMk cId="657285506" sldId="256"/>
            <ac:spMk id="820" creationId="{C99F3731-95A4-43D5-BB37-C2E607E083B2}"/>
          </ac:spMkLst>
        </pc:spChg>
        <pc:spChg chg="mod">
          <ac:chgData name="Spencer Yue" userId="11816ad961b61298" providerId="LiveId" clId="{7ABDDA33-D505-41D1-9864-9CEFAA53F048}" dt="2018-12-24T11:42:22.135" v="248" actId="208"/>
          <ac:spMkLst>
            <pc:docMk/>
            <pc:sldMk cId="657285506" sldId="256"/>
            <ac:spMk id="821" creationId="{B9F78F17-1820-40ED-B7DB-34BA09E96586}"/>
          </ac:spMkLst>
        </pc:spChg>
        <pc:spChg chg="mod">
          <ac:chgData name="Spencer Yue" userId="11816ad961b61298" providerId="LiveId" clId="{7ABDDA33-D505-41D1-9864-9CEFAA53F048}" dt="2018-12-24T11:47:04.921" v="282" actId="208"/>
          <ac:spMkLst>
            <pc:docMk/>
            <pc:sldMk cId="657285506" sldId="256"/>
            <ac:spMk id="822" creationId="{08BE661A-5499-4F04-AF7A-CFE29F31F1B7}"/>
          </ac:spMkLst>
        </pc:spChg>
        <pc:spChg chg="mod">
          <ac:chgData name="Spencer Yue" userId="11816ad961b61298" providerId="LiveId" clId="{7ABDDA33-D505-41D1-9864-9CEFAA53F048}" dt="2018-12-24T11:46:50.075" v="279" actId="208"/>
          <ac:spMkLst>
            <pc:docMk/>
            <pc:sldMk cId="657285506" sldId="256"/>
            <ac:spMk id="823" creationId="{5EE74CE6-DCDD-4666-8C7C-5F7BE6DDA81B}"/>
          </ac:spMkLst>
        </pc:spChg>
        <pc:spChg chg="mod">
          <ac:chgData name="Spencer Yue" userId="11816ad961b61298" providerId="LiveId" clId="{7ABDDA33-D505-41D1-9864-9CEFAA53F048}" dt="2018-12-24T11:46:38.641" v="276" actId="208"/>
          <ac:spMkLst>
            <pc:docMk/>
            <pc:sldMk cId="657285506" sldId="256"/>
            <ac:spMk id="824" creationId="{42FA377E-6DA9-4B26-9EBE-F0B90D517922}"/>
          </ac:spMkLst>
        </pc:spChg>
        <pc:spChg chg="mod">
          <ac:chgData name="Spencer Yue" userId="11816ad961b61298" providerId="LiveId" clId="{7ABDDA33-D505-41D1-9864-9CEFAA53F048}" dt="2018-12-24T11:45:57.445" v="268" actId="208"/>
          <ac:spMkLst>
            <pc:docMk/>
            <pc:sldMk cId="657285506" sldId="256"/>
            <ac:spMk id="825" creationId="{3E7667E5-A22D-4A59-B991-042D52C38741}"/>
          </ac:spMkLst>
        </pc:spChg>
        <pc:spChg chg="mod">
          <ac:chgData name="Spencer Yue" userId="11816ad961b61298" providerId="LiveId" clId="{7ABDDA33-D505-41D1-9864-9CEFAA53F048}" dt="2018-12-24T11:46:25.220" v="272" actId="208"/>
          <ac:spMkLst>
            <pc:docMk/>
            <pc:sldMk cId="657285506" sldId="256"/>
            <ac:spMk id="826" creationId="{18F4FE31-A7AF-4160-A3A7-21C0F5211F8B}"/>
          </ac:spMkLst>
        </pc:spChg>
        <pc:spChg chg="mod">
          <ac:chgData name="Spencer Yue" userId="11816ad961b61298" providerId="LiveId" clId="{7ABDDA33-D505-41D1-9864-9CEFAA53F048}" dt="2018-12-24T11:47:29.746" v="288" actId="208"/>
          <ac:spMkLst>
            <pc:docMk/>
            <pc:sldMk cId="657285506" sldId="256"/>
            <ac:spMk id="827" creationId="{0AFF090E-20B9-4682-A2BC-5F1FF5BEA26D}"/>
          </ac:spMkLst>
        </pc:spChg>
        <pc:spChg chg="mod">
          <ac:chgData name="Spencer Yue" userId="11816ad961b61298" providerId="LiveId" clId="{7ABDDA33-D505-41D1-9864-9CEFAA53F048}" dt="2018-12-24T10:58:19.300" v="100" actId="14838"/>
          <ac:spMkLst>
            <pc:docMk/>
            <pc:sldMk cId="657285506" sldId="256"/>
            <ac:spMk id="829" creationId="{B78AB4BA-88F8-488C-8402-3095866C9825}"/>
          </ac:spMkLst>
        </pc:spChg>
        <pc:spChg chg="mod">
          <ac:chgData name="Spencer Yue" userId="11816ad961b61298" providerId="LiveId" clId="{7ABDDA33-D505-41D1-9864-9CEFAA53F048}" dt="2018-12-24T11:24:08.459" v="140" actId="14100"/>
          <ac:spMkLst>
            <pc:docMk/>
            <pc:sldMk cId="657285506" sldId="256"/>
            <ac:spMk id="859" creationId="{E8F53454-6F80-46D2-8241-FA415F8C493D}"/>
          </ac:spMkLst>
        </pc:spChg>
        <pc:spChg chg="del">
          <ac:chgData name="Spencer Yue" userId="11816ad961b61298" providerId="LiveId" clId="{7ABDDA33-D505-41D1-9864-9CEFAA53F048}" dt="2018-12-24T11:47:39.929" v="290"/>
          <ac:spMkLst>
            <pc:docMk/>
            <pc:sldMk cId="657285506" sldId="256"/>
            <ac:spMk id="860" creationId="{A8EB3A54-45BE-40E5-BDAF-4503C23FA656}"/>
          </ac:spMkLst>
        </pc:spChg>
        <pc:spChg chg="mod">
          <ac:chgData name="Spencer Yue" userId="11816ad961b61298" providerId="LiveId" clId="{7ABDDA33-D505-41D1-9864-9CEFAA53F048}" dt="2018-12-24T11:43:46.687" v="249" actId="207"/>
          <ac:spMkLst>
            <pc:docMk/>
            <pc:sldMk cId="657285506" sldId="256"/>
            <ac:spMk id="870" creationId="{2E9E7BFE-27C2-469C-805C-E76176AD57CB}"/>
          </ac:spMkLst>
        </pc:spChg>
        <pc:spChg chg="mod">
          <ac:chgData name="Spencer Yue" userId="11816ad961b61298" providerId="LiveId" clId="{7ABDDA33-D505-41D1-9864-9CEFAA53F048}" dt="2018-12-24T11:51:08.075" v="307" actId="208"/>
          <ac:spMkLst>
            <pc:docMk/>
            <pc:sldMk cId="657285506" sldId="256"/>
            <ac:spMk id="871" creationId="{99282A7D-A84F-4856-B185-310ECFC7C363}"/>
          </ac:spMkLst>
        </pc:spChg>
        <pc:spChg chg="mod">
          <ac:chgData name="Spencer Yue" userId="11816ad961b61298" providerId="LiveId" clId="{7ABDDA33-D505-41D1-9864-9CEFAA53F048}" dt="2018-12-24T11:52:41.961" v="314" actId="208"/>
          <ac:spMkLst>
            <pc:docMk/>
            <pc:sldMk cId="657285506" sldId="256"/>
            <ac:spMk id="872" creationId="{35190BB6-3EA7-4535-AF21-67D2941DF8A5}"/>
          </ac:spMkLst>
        </pc:spChg>
        <pc:spChg chg="mod">
          <ac:chgData name="Spencer Yue" userId="11816ad961b61298" providerId="LiveId" clId="{7ABDDA33-D505-41D1-9864-9CEFAA53F048}" dt="2018-12-24T11:39:38.481" v="234" actId="1076"/>
          <ac:spMkLst>
            <pc:docMk/>
            <pc:sldMk cId="657285506" sldId="256"/>
            <ac:spMk id="873" creationId="{03487DB3-F58D-47FC-8AB7-ECE6AB09267B}"/>
          </ac:spMkLst>
        </pc:spChg>
        <pc:spChg chg="mod">
          <ac:chgData name="Spencer Yue" userId="11816ad961b61298" providerId="LiveId" clId="{7ABDDA33-D505-41D1-9864-9CEFAA53F048}" dt="2018-12-24T11:44:47.190" v="255" actId="207"/>
          <ac:spMkLst>
            <pc:docMk/>
            <pc:sldMk cId="657285506" sldId="256"/>
            <ac:spMk id="877" creationId="{BEBF8ACF-949F-492B-A033-D1C10BE70908}"/>
          </ac:spMkLst>
        </pc:spChg>
        <pc:spChg chg="add del mod">
          <ac:chgData name="Spencer Yue" userId="11816ad961b61298" providerId="LiveId" clId="{7ABDDA33-D505-41D1-9864-9CEFAA53F048}" dt="2018-12-24T11:46:31.727" v="274"/>
          <ac:spMkLst>
            <pc:docMk/>
            <pc:sldMk cId="657285506" sldId="256"/>
            <ac:spMk id="878" creationId="{9268B747-787A-4A63-83EF-9AD68CA542B1}"/>
          </ac:spMkLst>
        </pc:spChg>
        <pc:spChg chg="mod">
          <ac:chgData name="Spencer Yue" userId="11816ad961b61298" providerId="LiveId" clId="{7ABDDA33-D505-41D1-9864-9CEFAA53F048}" dt="2018-12-24T11:49:43.055" v="299"/>
          <ac:spMkLst>
            <pc:docMk/>
            <pc:sldMk cId="657285506" sldId="256"/>
            <ac:spMk id="888" creationId="{5EA9F725-D27E-4703-BB47-25350C5B9D0B}"/>
          </ac:spMkLst>
        </pc:spChg>
        <pc:spChg chg="add del">
          <ac:chgData name="Spencer Yue" userId="11816ad961b61298" providerId="LiveId" clId="{7ABDDA33-D505-41D1-9864-9CEFAA53F048}" dt="2018-12-24T10:58:18.455" v="99"/>
          <ac:spMkLst>
            <pc:docMk/>
            <pc:sldMk cId="657285506" sldId="256"/>
            <ac:spMk id="899" creationId="{D2DD9075-C0FC-4232-8313-D6B220517EE5}"/>
          </ac:spMkLst>
        </pc:spChg>
        <pc:spChg chg="add del mod ord">
          <ac:chgData name="Spencer Yue" userId="11816ad961b61298" providerId="LiveId" clId="{7ABDDA33-D505-41D1-9864-9CEFAA53F048}" dt="2018-12-24T11:59:42.758" v="317" actId="207"/>
          <ac:spMkLst>
            <pc:docMk/>
            <pc:sldMk cId="657285506" sldId="256"/>
            <ac:spMk id="905" creationId="{DB9FF78A-D982-4B9D-A392-7A9FEBFF6B62}"/>
          </ac:spMkLst>
        </pc:spChg>
        <pc:spChg chg="add del mod">
          <ac:chgData name="Spencer Yue" userId="11816ad961b61298" providerId="LiveId" clId="{7ABDDA33-D505-41D1-9864-9CEFAA53F048}" dt="2018-12-24T11:27:27.811" v="168"/>
          <ac:spMkLst>
            <pc:docMk/>
            <pc:sldMk cId="657285506" sldId="256"/>
            <ac:spMk id="906" creationId="{5CEBCB35-7287-4DE9-895F-8D64EF8566B2}"/>
          </ac:spMkLst>
        </pc:spChg>
        <pc:spChg chg="add del mod ord">
          <ac:chgData name="Spencer Yue" userId="11816ad961b61298" providerId="LiveId" clId="{7ABDDA33-D505-41D1-9864-9CEFAA53F048}" dt="2018-12-24T12:13:36.565" v="345" actId="207"/>
          <ac:spMkLst>
            <pc:docMk/>
            <pc:sldMk cId="657285506" sldId="256"/>
            <ac:spMk id="907" creationId="{A839D3FE-54B8-464D-AE47-C1AFB4A28E48}"/>
          </ac:spMkLst>
        </pc:spChg>
        <pc:spChg chg="add del mod">
          <ac:chgData name="Spencer Yue" userId="11816ad961b61298" providerId="LiveId" clId="{7ABDDA33-D505-41D1-9864-9CEFAA53F048}" dt="2018-12-24T11:30:16.104" v="191"/>
          <ac:spMkLst>
            <pc:docMk/>
            <pc:sldMk cId="657285506" sldId="256"/>
            <ac:spMk id="911" creationId="{F1DDB491-DCB2-42C5-A8F8-614397582F89}"/>
          </ac:spMkLst>
        </pc:spChg>
        <pc:spChg chg="add del mod">
          <ac:chgData name="Spencer Yue" userId="11816ad961b61298" providerId="LiveId" clId="{7ABDDA33-D505-41D1-9864-9CEFAA53F048}" dt="2018-12-24T12:15:33.707" v="346" actId="207"/>
          <ac:spMkLst>
            <pc:docMk/>
            <pc:sldMk cId="657285506" sldId="256"/>
            <ac:spMk id="912" creationId="{23318535-DE2E-4EDE-8312-E602890F2ADF}"/>
          </ac:spMkLst>
        </pc:spChg>
        <pc:spChg chg="add del mod">
          <ac:chgData name="Spencer Yue" userId="11816ad961b61298" providerId="LiveId" clId="{7ABDDA33-D505-41D1-9864-9CEFAA53F048}" dt="2018-12-24T11:30:55.205" v="198"/>
          <ac:spMkLst>
            <pc:docMk/>
            <pc:sldMk cId="657285506" sldId="256"/>
            <ac:spMk id="913" creationId="{458C4983-4BDF-46CE-8369-9F9AD855D226}"/>
          </ac:spMkLst>
        </pc:spChg>
        <pc:spChg chg="add del mod ord">
          <ac:chgData name="Spencer Yue" userId="11816ad961b61298" providerId="LiveId" clId="{7ABDDA33-D505-41D1-9864-9CEFAA53F048}" dt="2018-12-24T12:13:36.565" v="345" actId="207"/>
          <ac:spMkLst>
            <pc:docMk/>
            <pc:sldMk cId="657285506" sldId="256"/>
            <ac:spMk id="915" creationId="{94CC004C-DF94-4F44-B296-AD7E23D09190}"/>
          </ac:spMkLst>
        </pc:spChg>
        <pc:spChg chg="add">
          <ac:chgData name="Spencer Yue" userId="11816ad961b61298" providerId="LiveId" clId="{7ABDDA33-D505-41D1-9864-9CEFAA53F048}" dt="2018-12-24T11:46:25.921" v="273"/>
          <ac:spMkLst>
            <pc:docMk/>
            <pc:sldMk cId="657285506" sldId="256"/>
            <ac:spMk id="916" creationId="{9B505258-0E5E-411F-A035-096B9898DC6B}"/>
          </ac:spMkLst>
        </pc:spChg>
        <pc:spChg chg="add">
          <ac:chgData name="Spencer Yue" userId="11816ad961b61298" providerId="LiveId" clId="{7ABDDA33-D505-41D1-9864-9CEFAA53F048}" dt="2018-12-24T11:46:39.319" v="277"/>
          <ac:spMkLst>
            <pc:docMk/>
            <pc:sldMk cId="657285506" sldId="256"/>
            <ac:spMk id="917" creationId="{23DFD795-9ACC-4432-8ADD-A132F5BD20E8}"/>
          </ac:spMkLst>
        </pc:spChg>
        <pc:spChg chg="add">
          <ac:chgData name="Spencer Yue" userId="11816ad961b61298" providerId="LiveId" clId="{7ABDDA33-D505-41D1-9864-9CEFAA53F048}" dt="2018-12-24T11:47:05.449" v="283"/>
          <ac:spMkLst>
            <pc:docMk/>
            <pc:sldMk cId="657285506" sldId="256"/>
            <ac:spMk id="918" creationId="{24735078-BD75-43E4-8668-C003E91FF7AD}"/>
          </ac:spMkLst>
        </pc:spChg>
        <pc:spChg chg="add">
          <ac:chgData name="Spencer Yue" userId="11816ad961b61298" providerId="LiveId" clId="{7ABDDA33-D505-41D1-9864-9CEFAA53F048}" dt="2018-12-24T11:47:30.322" v="289"/>
          <ac:spMkLst>
            <pc:docMk/>
            <pc:sldMk cId="657285506" sldId="256"/>
            <ac:spMk id="919" creationId="{457B8C3B-6488-4236-B52E-71B49C32336E}"/>
          </ac:spMkLst>
        </pc:spChg>
        <pc:spChg chg="add">
          <ac:chgData name="Spencer Yue" userId="11816ad961b61298" providerId="LiveId" clId="{7ABDDA33-D505-41D1-9864-9CEFAA53F048}" dt="2018-12-24T11:47:48.990" v="292"/>
          <ac:spMkLst>
            <pc:docMk/>
            <pc:sldMk cId="657285506" sldId="256"/>
            <ac:spMk id="920" creationId="{ED0C58B2-4917-4E9D-BD1E-3CFC9AC03095}"/>
          </ac:spMkLst>
        </pc:spChg>
        <pc:grpChg chg="mod">
          <ac:chgData name="Spencer Yue" userId="11816ad961b61298" providerId="LiveId" clId="{7ABDDA33-D505-41D1-9864-9CEFAA53F048}" dt="2018-12-24T11:33:21.861" v="216" actId="1076"/>
          <ac:grpSpMkLst>
            <pc:docMk/>
            <pc:sldMk cId="657285506" sldId="256"/>
            <ac:grpSpMk id="442" creationId="{96677ADE-D54A-4DC9-B238-E4B774BC90B3}"/>
          </ac:grpSpMkLst>
        </pc:grpChg>
        <pc:grpChg chg="mod">
          <ac:chgData name="Spencer Yue" userId="11816ad961b61298" providerId="LiveId" clId="{7ABDDA33-D505-41D1-9864-9CEFAA53F048}" dt="2018-12-24T12:44:18.698" v="354" actId="1076"/>
          <ac:grpSpMkLst>
            <pc:docMk/>
            <pc:sldMk cId="657285506" sldId="256"/>
            <ac:grpSpMk id="626" creationId="{A58ABC23-1FB8-4495-9701-A7CE551432F5}"/>
          </ac:grpSpMkLst>
        </pc:grpChg>
        <pc:grpChg chg="mod">
          <ac:chgData name="Spencer Yue" userId="11816ad961b61298" providerId="LiveId" clId="{7ABDDA33-D505-41D1-9864-9CEFAA53F048}" dt="2018-12-24T11:50:33.536" v="303" actId="1076"/>
          <ac:grpSpMkLst>
            <pc:docMk/>
            <pc:sldMk cId="657285506" sldId="256"/>
            <ac:grpSpMk id="800" creationId="{D59718BF-1F82-41B2-9104-4C71570A1E9D}"/>
          </ac:grpSpMkLst>
        </pc:grpChg>
        <pc:grpChg chg="mod">
          <ac:chgData name="Spencer Yue" userId="11816ad961b61298" providerId="LiveId" clId="{7ABDDA33-D505-41D1-9864-9CEFAA53F048}" dt="2018-12-24T11:47:21.786" v="286"/>
          <ac:grpSpMkLst>
            <pc:docMk/>
            <pc:sldMk cId="657285506" sldId="256"/>
            <ac:grpSpMk id="811" creationId="{B480B2A1-C2A0-48A7-846F-D9B6CE4E1A0F}"/>
          </ac:grpSpMkLst>
        </pc:grpChg>
        <pc:grpChg chg="add mod ord">
          <ac:chgData name="Spencer Yue" userId="11816ad961b61298" providerId="LiveId" clId="{7ABDDA33-D505-41D1-9864-9CEFAA53F048}" dt="2018-12-24T11:31:37.726" v="205" actId="166"/>
          <ac:grpSpMkLst>
            <pc:docMk/>
            <pc:sldMk cId="657285506" sldId="256"/>
            <ac:grpSpMk id="914" creationId="{A1B1C408-7D19-4266-B54D-ED873EF5ED59}"/>
          </ac:grpSpMkLst>
        </pc:grpChg>
        <pc:graphicFrameChg chg="mod">
          <ac:chgData name="Spencer Yue" userId="11816ad961b61298" providerId="LiveId" clId="{7ABDDA33-D505-41D1-9864-9CEFAA53F048}" dt="2018-12-24T11:31:07.121" v="201" actId="164"/>
          <ac:graphicFrameMkLst>
            <pc:docMk/>
            <pc:sldMk cId="657285506" sldId="256"/>
            <ac:graphicFrameMk id="487" creationId="{9587A96D-25DE-4991-A226-394A4B90041D}"/>
          </ac:graphicFrameMkLst>
        </pc:graphicFrameChg>
        <pc:graphicFrameChg chg="mod">
          <ac:chgData name="Spencer Yue" userId="11816ad961b61298" providerId="LiveId" clId="{7ABDDA33-D505-41D1-9864-9CEFAA53F048}" dt="2018-12-24T11:31:07.121" v="201" actId="164"/>
          <ac:graphicFrameMkLst>
            <pc:docMk/>
            <pc:sldMk cId="657285506" sldId="256"/>
            <ac:graphicFrameMk id="488" creationId="{2498BB97-A4FA-4F0D-94D2-40E27B5A46A8}"/>
          </ac:graphicFrameMkLst>
        </pc:graphicFrameChg>
        <pc:graphicFrameChg chg="mod">
          <ac:chgData name="Spencer Yue" userId="11816ad961b61298" providerId="LiveId" clId="{7ABDDA33-D505-41D1-9864-9CEFAA53F048}" dt="2018-12-24T11:31:07.121" v="201" actId="164"/>
          <ac:graphicFrameMkLst>
            <pc:docMk/>
            <pc:sldMk cId="657285506" sldId="256"/>
            <ac:graphicFrameMk id="489" creationId="{AB51B657-28E1-40EF-859B-510E5817A1CD}"/>
          </ac:graphicFrameMkLst>
        </pc:graphicFrameChg>
        <pc:graphicFrameChg chg="mod">
          <ac:chgData name="Spencer Yue" userId="11816ad961b61298" providerId="LiveId" clId="{7ABDDA33-D505-41D1-9864-9CEFAA53F048}" dt="2018-12-24T11:31:07.121" v="201" actId="164"/>
          <ac:graphicFrameMkLst>
            <pc:docMk/>
            <pc:sldMk cId="657285506" sldId="256"/>
            <ac:graphicFrameMk id="490" creationId="{FE52F50B-AAE7-4F22-8BE5-6008028A1C12}"/>
          </ac:graphicFrameMkLst>
        </pc:graphicFrameChg>
        <pc:graphicFrameChg chg="mod">
          <ac:chgData name="Spencer Yue" userId="11816ad961b61298" providerId="LiveId" clId="{7ABDDA33-D505-41D1-9864-9CEFAA53F048}" dt="2018-12-24T11:31:07.121" v="201" actId="164"/>
          <ac:graphicFrameMkLst>
            <pc:docMk/>
            <pc:sldMk cId="657285506" sldId="256"/>
            <ac:graphicFrameMk id="491" creationId="{F967DE24-7422-463D-9237-00885BECC6A4}"/>
          </ac:graphicFrameMkLst>
        </pc:graphicFrameChg>
        <pc:picChg chg="del mod">
          <ac:chgData name="Spencer Yue" userId="11816ad961b61298" providerId="LiveId" clId="{7ABDDA33-D505-41D1-9864-9CEFAA53F048}" dt="2018-12-24T11:28:37.676" v="177"/>
          <ac:picMkLst>
            <pc:docMk/>
            <pc:sldMk cId="657285506" sldId="256"/>
            <ac:picMk id="295" creationId="{A3739975-310D-41C4-9628-0AE860B4C6F1}"/>
          </ac:picMkLst>
        </pc:picChg>
        <pc:picChg chg="mod">
          <ac:chgData name="Spencer Yue" userId="11816ad961b61298" providerId="LiveId" clId="{7ABDDA33-D505-41D1-9864-9CEFAA53F048}" dt="2018-12-24T11:32:56.856" v="212" actId="1076"/>
          <ac:picMkLst>
            <pc:docMk/>
            <pc:sldMk cId="657285506" sldId="256"/>
            <ac:picMk id="303" creationId="{2DCC1B89-42AB-473F-8653-2FFCB5B8EB9C}"/>
          </ac:picMkLst>
        </pc:picChg>
        <pc:picChg chg="del mod">
          <ac:chgData name="Spencer Yue" userId="11816ad961b61298" providerId="LiveId" clId="{7ABDDA33-D505-41D1-9864-9CEFAA53F048}" dt="2018-12-24T11:28:37.676" v="177"/>
          <ac:picMkLst>
            <pc:docMk/>
            <pc:sldMk cId="657285506" sldId="256"/>
            <ac:picMk id="308" creationId="{92873084-F70A-41A9-B870-3AF89331F187}"/>
          </ac:picMkLst>
        </pc:picChg>
        <pc:picChg chg="del mod">
          <ac:chgData name="Spencer Yue" userId="11816ad961b61298" providerId="LiveId" clId="{7ABDDA33-D505-41D1-9864-9CEFAA53F048}" dt="2018-12-24T11:28:37.676" v="177"/>
          <ac:picMkLst>
            <pc:docMk/>
            <pc:sldMk cId="657285506" sldId="256"/>
            <ac:picMk id="309" creationId="{3EAA260D-DC59-48C6-B159-44D197749462}"/>
          </ac:picMkLst>
        </pc:picChg>
        <pc:picChg chg="mod">
          <ac:chgData name="Spencer Yue" userId="11816ad961b61298" providerId="LiveId" clId="{7ABDDA33-D505-41D1-9864-9CEFAA53F048}" dt="2018-12-24T11:43:53.266" v="250" actId="207"/>
          <ac:picMkLst>
            <pc:docMk/>
            <pc:sldMk cId="657285506" sldId="256"/>
            <ac:picMk id="879" creationId="{D346AEDF-A0C3-479A-AC30-A992A5E8B6D4}"/>
          </ac:picMkLst>
        </pc:picChg>
        <pc:picChg chg="add mod ord">
          <ac:chgData name="Spencer Yue" userId="11816ad961b61298" providerId="LiveId" clId="{7ABDDA33-D505-41D1-9864-9CEFAA53F048}" dt="2018-12-24T11:29:14.271" v="184" actId="167"/>
          <ac:picMkLst>
            <pc:docMk/>
            <pc:sldMk cId="657285506" sldId="256"/>
            <ac:picMk id="908" creationId="{F9372154-4AF7-40DF-BECC-E588A672F925}"/>
          </ac:picMkLst>
        </pc:picChg>
        <pc:picChg chg="add mod ord">
          <ac:chgData name="Spencer Yue" userId="11816ad961b61298" providerId="LiveId" clId="{7ABDDA33-D505-41D1-9864-9CEFAA53F048}" dt="2018-12-24T11:52:33.245" v="311" actId="1076"/>
          <ac:picMkLst>
            <pc:docMk/>
            <pc:sldMk cId="657285506" sldId="256"/>
            <ac:picMk id="909" creationId="{4D6FCB5D-2BEE-4D69-9DC0-EE1F5C6C7E1E}"/>
          </ac:picMkLst>
        </pc:picChg>
        <pc:picChg chg="add mod ord">
          <ac:chgData name="Spencer Yue" userId="11816ad961b61298" providerId="LiveId" clId="{7ABDDA33-D505-41D1-9864-9CEFAA53F048}" dt="2018-12-24T12:13:10.325" v="342" actId="1076"/>
          <ac:picMkLst>
            <pc:docMk/>
            <pc:sldMk cId="657285506" sldId="256"/>
            <ac:picMk id="910" creationId="{C6FEF0AF-3AAF-437D-AF5D-9CB0E9C58994}"/>
          </ac:picMkLst>
        </pc:picChg>
        <pc:picChg chg="add del mod">
          <ac:chgData name="Spencer Yue" userId="11816ad961b61298" providerId="LiveId" clId="{7ABDDA33-D505-41D1-9864-9CEFAA53F048}" dt="2018-12-24T12:09:53.989" v="336"/>
          <ac:picMkLst>
            <pc:docMk/>
            <pc:sldMk cId="657285506" sldId="256"/>
            <ac:picMk id="922" creationId="{EB93AE52-EBBC-413E-B90F-CDB747D36219}"/>
          </ac:picMkLst>
        </pc:picChg>
        <pc:picChg chg="add del mod">
          <ac:chgData name="Spencer Yue" userId="11816ad961b61298" providerId="LiveId" clId="{7ABDDA33-D505-41D1-9864-9CEFAA53F048}" dt="2018-12-24T12:25:46.867" v="353" actId="1076"/>
          <ac:picMkLst>
            <pc:docMk/>
            <pc:sldMk cId="657285506" sldId="256"/>
            <ac:picMk id="924" creationId="{5C0C1A6B-44F3-4CCF-8839-E938605997A5}"/>
          </ac:picMkLst>
        </pc:picChg>
        <pc:picChg chg="add del mod">
          <ac:chgData name="Spencer Yue" userId="11816ad961b61298" providerId="LiveId" clId="{7ABDDA33-D505-41D1-9864-9CEFAA53F048}" dt="2018-12-24T12:09:10.150" v="328" actId="478"/>
          <ac:picMkLst>
            <pc:docMk/>
            <pc:sldMk cId="657285506" sldId="256"/>
            <ac:picMk id="926" creationId="{90D83577-95F6-4ADE-9B9F-8C37EE47E0D2}"/>
          </ac:picMkLst>
        </pc:picChg>
        <pc:cxnChg chg="mod">
          <ac:chgData name="Spencer Yue" userId="11816ad961b61298" providerId="LiveId" clId="{7ABDDA33-D505-41D1-9864-9CEFAA53F048}" dt="2018-12-24T11:24:39.205" v="144" actId="1038"/>
          <ac:cxnSpMkLst>
            <pc:docMk/>
            <pc:sldMk cId="657285506" sldId="256"/>
            <ac:cxnSpMk id="478" creationId="{9A5BB831-CBD4-42B5-B78A-0BDE47D5A0DD}"/>
          </ac:cxnSpMkLst>
        </pc:cxnChg>
        <pc:cxnChg chg="mod ord">
          <ac:chgData name="Spencer Yue" userId="11816ad961b61298" providerId="LiveId" clId="{7ABDDA33-D505-41D1-9864-9CEFAA53F048}" dt="2018-12-24T11:07:13.570" v="121" actId="170"/>
          <ac:cxnSpMkLst>
            <pc:docMk/>
            <pc:sldMk cId="657285506" sldId="256"/>
            <ac:cxnSpMk id="493" creationId="{2858B54A-2B83-41E0-8069-B1939AC5AD9A}"/>
          </ac:cxnSpMkLst>
        </pc:cxnChg>
        <pc:cxnChg chg="del mod">
          <ac:chgData name="Spencer Yue" userId="11816ad961b61298" providerId="LiveId" clId="{7ABDDA33-D505-41D1-9864-9CEFAA53F048}" dt="2018-12-24T11:24:50.179" v="146" actId="478"/>
          <ac:cxnSpMkLst>
            <pc:docMk/>
            <pc:sldMk cId="657285506" sldId="256"/>
            <ac:cxnSpMk id="687" creationId="{5BEB4E91-D939-4BE9-98E2-ED49D172D3BD}"/>
          </ac:cxnSpMkLst>
        </pc:cxnChg>
        <pc:cxnChg chg="mod ord">
          <ac:chgData name="Spencer Yue" userId="11816ad961b61298" providerId="LiveId" clId="{7ABDDA33-D505-41D1-9864-9CEFAA53F048}" dt="2018-12-24T11:07:13.570" v="121" actId="170"/>
          <ac:cxnSpMkLst>
            <pc:docMk/>
            <pc:sldMk cId="657285506" sldId="256"/>
            <ac:cxnSpMk id="690" creationId="{50E15A3D-61DA-4D42-9F02-FB49F01D72A5}"/>
          </ac:cxnSpMkLst>
        </pc:cxnChg>
        <pc:cxnChg chg="mod">
          <ac:chgData name="Spencer Yue" userId="11816ad961b61298" providerId="LiveId" clId="{7ABDDA33-D505-41D1-9864-9CEFAA53F048}" dt="2018-12-24T11:46:04.075" v="269" actId="208"/>
          <ac:cxnSpMkLst>
            <pc:docMk/>
            <pc:sldMk cId="657285506" sldId="256"/>
            <ac:cxnSpMk id="812" creationId="{4494D7F7-3F8D-4A19-A1ED-1C74F857CD47}"/>
          </ac:cxnSpMkLst>
        </pc:cxnChg>
        <pc:cxnChg chg="mod">
          <ac:chgData name="Spencer Yue" userId="11816ad961b61298" providerId="LiveId" clId="{7ABDDA33-D505-41D1-9864-9CEFAA53F048}" dt="2018-12-24T11:47:48.252" v="291" actId="208"/>
          <ac:cxnSpMkLst>
            <pc:docMk/>
            <pc:sldMk cId="657285506" sldId="256"/>
            <ac:cxnSpMk id="813" creationId="{AB672E37-B480-442F-B295-E8927DD3A2DD}"/>
          </ac:cxnSpMkLst>
        </pc:cxnChg>
        <pc:cxnChg chg="del">
          <ac:chgData name="Spencer Yue" userId="11816ad961b61298" providerId="LiveId" clId="{7ABDDA33-D505-41D1-9864-9CEFAA53F048}" dt="2018-12-24T11:24:50.179" v="146" actId="478"/>
          <ac:cxnSpMkLst>
            <pc:docMk/>
            <pc:sldMk cId="657285506" sldId="256"/>
            <ac:cxnSpMk id="861" creationId="{0812607D-9737-414E-95F1-E76568742632}"/>
          </ac:cxnSpMkLst>
        </pc:cxnChg>
        <pc:cxnChg chg="mod ord">
          <ac:chgData name="Spencer Yue" userId="11816ad961b61298" providerId="LiveId" clId="{7ABDDA33-D505-41D1-9864-9CEFAA53F048}" dt="2018-12-24T11:07:13.570" v="121" actId="170"/>
          <ac:cxnSpMkLst>
            <pc:docMk/>
            <pc:sldMk cId="657285506" sldId="256"/>
            <ac:cxnSpMk id="864" creationId="{852C416B-BB30-495B-83FA-994D11212628}"/>
          </ac:cxnSpMkLst>
        </pc:cxnChg>
        <pc:cxnChg chg="add mod">
          <ac:chgData name="Spencer Yue" userId="11816ad961b61298" providerId="LiveId" clId="{7ABDDA33-D505-41D1-9864-9CEFAA53F048}" dt="2018-12-24T11:25:10.121" v="151" actId="1076"/>
          <ac:cxnSpMkLst>
            <pc:docMk/>
            <pc:sldMk cId="657285506" sldId="256"/>
            <ac:cxnSpMk id="903" creationId="{C0FAEC3A-396C-48E7-89A0-63773D81AF84}"/>
          </ac:cxnSpMkLst>
        </pc:cxnChg>
        <pc:cxnChg chg="add mod">
          <ac:chgData name="Spencer Yue" userId="11816ad961b61298" providerId="LiveId" clId="{7ABDDA33-D505-41D1-9864-9CEFAA53F048}" dt="2018-12-24T11:25:22.820" v="153" actId="1076"/>
          <ac:cxnSpMkLst>
            <pc:docMk/>
            <pc:sldMk cId="657285506" sldId="256"/>
            <ac:cxnSpMk id="904" creationId="{6CD37C19-902F-4A11-AEB1-B428B1A71B18}"/>
          </ac:cxnSpMkLst>
        </pc:cxn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6191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6191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C76577-F1FB-413F-A506-7849F2E008D2}" type="datetimeFigureOut">
              <a:rPr lang="en-US" smtClean="0"/>
              <a:t>12/24/2018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44450" y="1543050"/>
            <a:ext cx="7404100" cy="4165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5940425"/>
            <a:ext cx="5851525" cy="48609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1725275"/>
            <a:ext cx="3170238" cy="619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11725275"/>
            <a:ext cx="3170238" cy="619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D3629A-E3FF-43EB-8BB9-12DD7896E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712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7BA31-6E30-413F-A473-A35CE65721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D0E2F6-5EAA-4937-B351-7919E0469D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25DA-D38B-46D7-AF7E-589947A1C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4D66-276C-4261-A9B8-2038D0590D08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5D93A-65B2-42DF-AEF7-DF8EC41EF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9E97A-F953-43FE-8965-8CE7C92BA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428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3DD6A-FD86-42F8-B708-9310B4042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206300-6C92-468A-9893-203C49A4FE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20502A-D6E7-4350-AB22-7C422E590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4D66-276C-4261-A9B8-2038D0590D08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8934C5-1A0C-40AE-95C5-1DEA2182A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AFB94-DDD4-4901-A064-924D53305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270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D71ED1-640A-40FC-AFEA-B71250D0DA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94DA70-C546-4994-BFE8-8E6C2C25B1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41A13-F983-4639-A06C-C93156950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4D66-276C-4261-A9B8-2038D0590D08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BCB9FC-3E92-43CD-A34F-50588AC30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0289D6-7889-4337-AF3D-848F31B29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259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454C1-3BB0-48E2-8AB6-0D9297AD1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A81E5-4B00-4D9E-B5E2-93081780DE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0F48A-6F62-42A2-A3D9-BA77A3B9F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4D66-276C-4261-A9B8-2038D0590D08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F0411-9EAA-4B97-A11F-20B30A6C8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C71625-BAB1-4C8F-83C0-B7F13C5B1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073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AE70-243F-4163-A071-63151F70E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40FC2C-86EB-4123-AAFA-D255D25135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348A7-40F6-4E94-AF23-7C3DA65AF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4D66-276C-4261-A9B8-2038D0590D08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ED95C-72A7-48D6-AA3F-E3915F552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C4BA0-B112-4852-8489-452AE67B8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183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935D7-7484-4AF2-80CE-24FE84FAB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8087B-A5D8-4032-97AE-BF0229D5F1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43E464-071F-4F62-9E4C-D375F1ADD6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C9363A-7DEA-406C-8513-2A58A90DF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4D66-276C-4261-A9B8-2038D0590D08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CF5B44-0164-48E8-B3BE-04A2C6F9D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E20AE2-49B9-409F-8E03-D5539AD7A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896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0ED3D-F93A-49ED-A7D2-E5F35896E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115ADF-9DC8-404F-99FB-9D07678F7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EBA362-93EC-410C-84A2-E5573BF20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62659E-210D-4758-9975-3325D97F68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03A2A3-6F14-423A-950E-AE2E1BE383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C45705-28CF-4E9C-8F94-548F45DD8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4D66-276C-4261-A9B8-2038D0590D08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D4FE75-F8F9-45C6-8C71-30EAF6AD2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6C2228-911E-4F21-8F2A-E391AD15F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952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CDC59-E14F-492E-B530-5ED2670D7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631E8F-BB83-437A-9841-328CBB4A2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4D66-276C-4261-A9B8-2038D0590D08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CA9142-D8D0-4593-AC0B-67814089E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9E02C2-47E6-41AB-962F-C337FCC66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472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D03D57-151D-4635-B390-E0169CC65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4D66-276C-4261-A9B8-2038D0590D08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1718E9-F9E2-477C-A458-98610C760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7E2301-2C1A-41BE-BD7F-11D978641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067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C970F-895F-448E-94EE-73056CAF7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E973F-E200-40F2-84C0-CC61374D9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9F02B8-B4A3-43F2-B099-18998B17E3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C2141B-F087-4AD0-B664-60AC5CA87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4D66-276C-4261-A9B8-2038D0590D08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228C5A-F979-473F-9966-F8C375F47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71EB4D-A2D3-44CE-A8D7-9B0A24459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001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B1801-E486-447F-A49F-087E15D31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90AA46-C59D-45C8-83FC-D7FADB8D63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FA31D0-8916-4D27-8278-D843249AB5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D6229C-49CC-4C03-9955-5A6A5C93F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4D66-276C-4261-A9B8-2038D0590D08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BDE39C-353C-4DFF-86A3-683CED601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6DC3F-9F56-48A1-958D-0604F64D9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763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21E0CA-6DF7-4145-A745-8A084073F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4CC86C-F7A5-4ADF-8848-0D71F9558C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07017-CA50-4B27-8A9F-F4D02D3F80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A4D66-276C-4261-A9B8-2038D0590D08}" type="datetimeFigureOut">
              <a:rPr lang="en-US" smtClean="0"/>
              <a:t>12/23/2018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1FDD8E-0733-45D8-886E-EE4644703A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BFD47-07CB-47C8-8CDB-030EB11F24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F88BB3-A7D7-431C-B15F-E91EE3DD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37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18" Type="http://schemas.openxmlformats.org/officeDocument/2006/relationships/image" Target="../media/image15.png"/><Relationship Id="rId3" Type="http://schemas.openxmlformats.org/officeDocument/2006/relationships/image" Target="../media/image2.png"/><Relationship Id="rId21" Type="http://schemas.openxmlformats.org/officeDocument/2006/relationships/image" Target="../media/image18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17" Type="http://schemas.openxmlformats.org/officeDocument/2006/relationships/image" Target="../media/image14.png"/><Relationship Id="rId2" Type="http://schemas.openxmlformats.org/officeDocument/2006/relationships/image" Target="../media/image1.png"/><Relationship Id="rId16" Type="http://schemas.openxmlformats.org/officeDocument/2006/relationships/hyperlink" Target="https://www.remix3d.com/details/G009SV15PDLM" TargetMode="External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microsoft.com/office/2017/06/relationships/model3d" Target="../media/model3d1.glb"/><Relationship Id="rId23" Type="http://schemas.openxmlformats.org/officeDocument/2006/relationships/image" Target="../media/image20.svg"/><Relationship Id="rId10" Type="http://schemas.openxmlformats.org/officeDocument/2006/relationships/image" Target="../media/image9.svg"/><Relationship Id="rId19" Type="http://schemas.openxmlformats.org/officeDocument/2006/relationships/image" Target="../media/image16.png"/><Relationship Id="rId4" Type="http://schemas.openxmlformats.org/officeDocument/2006/relationships/image" Target="../media/image3.svg"/><Relationship Id="rId9" Type="http://schemas.openxmlformats.org/officeDocument/2006/relationships/image" Target="../media/image8.png"/><Relationship Id="rId14" Type="http://schemas.openxmlformats.org/officeDocument/2006/relationships/image" Target="../media/image13.svg"/><Relationship Id="rId22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Rectangle 292">
            <a:extLst>
              <a:ext uri="{FF2B5EF4-FFF2-40B4-BE49-F238E27FC236}">
                <a16:creationId xmlns:a16="http://schemas.microsoft.com/office/drawing/2014/main" id="{FE2EEB9D-A089-4B2A-B6AE-D8F825213586}"/>
              </a:ext>
            </a:extLst>
          </p:cNvPr>
          <p:cNvSpPr/>
          <p:nvPr/>
        </p:nvSpPr>
        <p:spPr>
          <a:xfrm>
            <a:off x="223" y="-2328"/>
            <a:ext cx="12191777" cy="686032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08" name="Picture 907">
            <a:extLst>
              <a:ext uri="{FF2B5EF4-FFF2-40B4-BE49-F238E27FC236}">
                <a16:creationId xmlns:a16="http://schemas.microsoft.com/office/drawing/2014/main" id="{F9372154-4AF7-40DF-BECC-E588A672F9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6" t="5545" r="5231" b="4507"/>
          <a:stretch/>
        </p:blipFill>
        <p:spPr>
          <a:xfrm rot="3125428">
            <a:off x="-6200558" y="3118724"/>
            <a:ext cx="12377651" cy="7007630"/>
          </a:xfrm>
          <a:prstGeom prst="rect">
            <a:avLst/>
          </a:prstGeom>
        </p:spPr>
      </p:pic>
      <p:pic>
        <p:nvPicPr>
          <p:cNvPr id="909" name="Picture 908">
            <a:extLst>
              <a:ext uri="{FF2B5EF4-FFF2-40B4-BE49-F238E27FC236}">
                <a16:creationId xmlns:a16="http://schemas.microsoft.com/office/drawing/2014/main" id="{4D6FCB5D-2BEE-4D69-9DC0-EE1F5C6C7E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6" t="5545" r="5231" b="4507"/>
          <a:stretch/>
        </p:blipFill>
        <p:spPr>
          <a:xfrm rot="3125428" flipH="1" flipV="1">
            <a:off x="5775963" y="-3870906"/>
            <a:ext cx="12377651" cy="7007630"/>
          </a:xfrm>
          <a:prstGeom prst="rect">
            <a:avLst/>
          </a:prstGeom>
        </p:spPr>
      </p:pic>
      <p:pic>
        <p:nvPicPr>
          <p:cNvPr id="910" name="Picture 909">
            <a:extLst>
              <a:ext uri="{FF2B5EF4-FFF2-40B4-BE49-F238E27FC236}">
                <a16:creationId xmlns:a16="http://schemas.microsoft.com/office/drawing/2014/main" id="{C6FEF0AF-3AAF-437D-AF5D-9CB0E9C589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6" t="5545" r="5231" b="4507"/>
          <a:stretch/>
        </p:blipFill>
        <p:spPr>
          <a:xfrm rot="3125428">
            <a:off x="-92826" y="-48307"/>
            <a:ext cx="12377651" cy="7007630"/>
          </a:xfrm>
          <a:prstGeom prst="rect">
            <a:avLst/>
          </a:prstGeom>
        </p:spPr>
      </p:pic>
      <p:sp>
        <p:nvSpPr>
          <p:cNvPr id="905" name="Rectangle: Rounded Corners 904">
            <a:extLst>
              <a:ext uri="{FF2B5EF4-FFF2-40B4-BE49-F238E27FC236}">
                <a16:creationId xmlns:a16="http://schemas.microsoft.com/office/drawing/2014/main" id="{DB9FF78A-D982-4B9D-A392-7A9FEBFF6B62}"/>
              </a:ext>
            </a:extLst>
          </p:cNvPr>
          <p:cNvSpPr/>
          <p:nvPr/>
        </p:nvSpPr>
        <p:spPr>
          <a:xfrm>
            <a:off x="217713" y="1779308"/>
            <a:ext cx="11756572" cy="1161143"/>
          </a:xfrm>
          <a:prstGeom prst="roundRect">
            <a:avLst>
              <a:gd name="adj" fmla="val 5679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7" name="Rectangle: Rounded Corners 906">
            <a:extLst>
              <a:ext uri="{FF2B5EF4-FFF2-40B4-BE49-F238E27FC236}">
                <a16:creationId xmlns:a16="http://schemas.microsoft.com/office/drawing/2014/main" id="{A839D3FE-54B8-464D-AE47-C1AFB4A28E48}"/>
              </a:ext>
            </a:extLst>
          </p:cNvPr>
          <p:cNvSpPr/>
          <p:nvPr/>
        </p:nvSpPr>
        <p:spPr>
          <a:xfrm>
            <a:off x="224403" y="3144883"/>
            <a:ext cx="11756572" cy="1161143"/>
          </a:xfrm>
          <a:prstGeom prst="roundRect">
            <a:avLst>
              <a:gd name="adj" fmla="val 5679"/>
            </a:avLst>
          </a:prstGeom>
          <a:solidFill>
            <a:schemeClr val="tx1">
              <a:lumMod val="65000"/>
              <a:lumOff val="3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3" name="Rectangle: Rounded Corners 322">
            <a:extLst>
              <a:ext uri="{FF2B5EF4-FFF2-40B4-BE49-F238E27FC236}">
                <a16:creationId xmlns:a16="http://schemas.microsoft.com/office/drawing/2014/main" id="{309CBFFB-83E4-4D12-ABA9-5FA4A3952BA4}"/>
              </a:ext>
            </a:extLst>
          </p:cNvPr>
          <p:cNvSpPr/>
          <p:nvPr/>
        </p:nvSpPr>
        <p:spPr>
          <a:xfrm>
            <a:off x="217713" y="445411"/>
            <a:ext cx="11756572" cy="1161143"/>
          </a:xfrm>
          <a:prstGeom prst="roundRect">
            <a:avLst>
              <a:gd name="adj" fmla="val 5679"/>
            </a:avLst>
          </a:prstGeom>
          <a:solidFill>
            <a:srgbClr val="FFFF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2" name="Rectangle 291">
            <a:extLst>
              <a:ext uri="{FF2B5EF4-FFF2-40B4-BE49-F238E27FC236}">
                <a16:creationId xmlns:a16="http://schemas.microsoft.com/office/drawing/2014/main" id="{30DE3524-6864-4EEB-9C29-82005AE209F4}"/>
              </a:ext>
            </a:extLst>
          </p:cNvPr>
          <p:cNvSpPr/>
          <p:nvPr/>
        </p:nvSpPr>
        <p:spPr>
          <a:xfrm>
            <a:off x="220" y="-2512"/>
            <a:ext cx="12191777" cy="235241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Ubuntu Mono" panose="020B0509030602030204" pitchFamily="49" charset="0"/>
              </a:rPr>
              <a:t>    utexas                                            12:03:04 PM                                Welcome, Dr. Santoso</a:t>
            </a:r>
            <a:endParaRPr lang="en-US" sz="1600" baseline="30000" dirty="0">
              <a:solidFill>
                <a:schemeClr val="bg1">
                  <a:lumMod val="75000"/>
                </a:schemeClr>
              </a:solidFill>
              <a:latin typeface="Ubuntu Mono" panose="020B0509030602030204" pitchFamily="49" charset="0"/>
            </a:endParaRPr>
          </a:p>
        </p:txBody>
      </p:sp>
      <p:sp>
        <p:nvSpPr>
          <p:cNvPr id="299" name="Rectangle: Rounded Corners 298">
            <a:extLst>
              <a:ext uri="{FF2B5EF4-FFF2-40B4-BE49-F238E27FC236}">
                <a16:creationId xmlns:a16="http://schemas.microsoft.com/office/drawing/2014/main" id="{0850A224-D0FD-4C63-A522-5C1ED00062CA}"/>
              </a:ext>
            </a:extLst>
          </p:cNvPr>
          <p:cNvSpPr/>
          <p:nvPr/>
        </p:nvSpPr>
        <p:spPr>
          <a:xfrm>
            <a:off x="211277" y="4525396"/>
            <a:ext cx="3776472" cy="2107178"/>
          </a:xfrm>
          <a:prstGeom prst="roundRect">
            <a:avLst>
              <a:gd name="adj" fmla="val 3924"/>
            </a:avLst>
          </a:prstGeom>
          <a:solidFill>
            <a:schemeClr val="tx1">
              <a:lumMod val="65000"/>
              <a:lumOff val="3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Rectangle 300">
            <a:extLst>
              <a:ext uri="{FF2B5EF4-FFF2-40B4-BE49-F238E27FC236}">
                <a16:creationId xmlns:a16="http://schemas.microsoft.com/office/drawing/2014/main" id="{184822D1-30C7-4D21-802F-F1ADE0950296}"/>
              </a:ext>
            </a:extLst>
          </p:cNvPr>
          <p:cNvSpPr/>
          <p:nvPr/>
        </p:nvSpPr>
        <p:spPr>
          <a:xfrm>
            <a:off x="8197813" y="4538582"/>
            <a:ext cx="3776472" cy="21071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303" name="Graphic 302" descr="Partial Sun">
            <a:extLst>
              <a:ext uri="{FF2B5EF4-FFF2-40B4-BE49-F238E27FC236}">
                <a16:creationId xmlns:a16="http://schemas.microsoft.com/office/drawing/2014/main" id="{2DCC1B89-42AB-473F-8653-2FFCB5B8EB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6329" t="10548" r="6329" b="10548"/>
          <a:stretch/>
        </p:blipFill>
        <p:spPr>
          <a:xfrm>
            <a:off x="440493" y="4680542"/>
            <a:ext cx="2011278" cy="1816954"/>
          </a:xfrm>
          <a:prstGeom prst="rect">
            <a:avLst/>
          </a:prstGeom>
          <a:effectLst/>
        </p:spPr>
      </p:pic>
      <p:sp>
        <p:nvSpPr>
          <p:cNvPr id="304" name="TextBox 303">
            <a:extLst>
              <a:ext uri="{FF2B5EF4-FFF2-40B4-BE49-F238E27FC236}">
                <a16:creationId xmlns:a16="http://schemas.microsoft.com/office/drawing/2014/main" id="{DA6BEB0E-13A7-432D-BE54-13719913B8D0}"/>
              </a:ext>
            </a:extLst>
          </p:cNvPr>
          <p:cNvSpPr txBox="1"/>
          <p:nvPr/>
        </p:nvSpPr>
        <p:spPr>
          <a:xfrm>
            <a:off x="2448777" y="4601029"/>
            <a:ext cx="1426537" cy="189646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Ubuntu Mono" panose="020B0509030602030204" pitchFamily="49" charset="0"/>
              </a:rPr>
              <a:t>Partly Cloudy</a:t>
            </a:r>
          </a:p>
          <a:p>
            <a:pPr algn="ctr"/>
            <a:r>
              <a:rPr lang="en-US" sz="6000" dirty="0">
                <a:solidFill>
                  <a:schemeClr val="bg1"/>
                </a:solidFill>
                <a:latin typeface="Ubuntu Mono" panose="020B0509030602030204" pitchFamily="49" charset="0"/>
              </a:rPr>
              <a:t>647</a:t>
            </a:r>
            <a:endParaRPr lang="en-US" sz="2800" dirty="0">
              <a:solidFill>
                <a:schemeClr val="bg1"/>
              </a:solidFill>
              <a:latin typeface="Ubuntu Mono" panose="020B0509030602030204" pitchFamily="49" charset="0"/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Ubuntu Mono" panose="020B0509030602030204" pitchFamily="49" charset="0"/>
              </a:rPr>
              <a:t>Watts / m</a:t>
            </a:r>
            <a:r>
              <a:rPr lang="en-US" sz="1600" baseline="30000" dirty="0">
                <a:solidFill>
                  <a:schemeClr val="bg1"/>
                </a:solidFill>
                <a:latin typeface="Ubuntu Mono" panose="020B0509030602030204" pitchFamily="49" charset="0"/>
              </a:rPr>
              <a:t>2</a:t>
            </a:r>
          </a:p>
        </p:txBody>
      </p:sp>
      <p:sp>
        <p:nvSpPr>
          <p:cNvPr id="305" name="Circle: Hollow 304">
            <a:extLst>
              <a:ext uri="{FF2B5EF4-FFF2-40B4-BE49-F238E27FC236}">
                <a16:creationId xmlns:a16="http://schemas.microsoft.com/office/drawing/2014/main" id="{FDABB6B8-A115-49B0-914F-0373A778AFCB}"/>
              </a:ext>
            </a:extLst>
          </p:cNvPr>
          <p:cNvSpPr/>
          <p:nvPr/>
        </p:nvSpPr>
        <p:spPr>
          <a:xfrm>
            <a:off x="340035" y="557240"/>
            <a:ext cx="898217" cy="915275"/>
          </a:xfrm>
          <a:prstGeom prst="donut">
            <a:avLst>
              <a:gd name="adj" fmla="val 10835"/>
            </a:avLst>
          </a:prstGeom>
          <a:solidFill>
            <a:srgbClr val="FFFFFF">
              <a:alpha val="20000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6" name="Block Arc 305">
            <a:extLst>
              <a:ext uri="{FF2B5EF4-FFF2-40B4-BE49-F238E27FC236}">
                <a16:creationId xmlns:a16="http://schemas.microsoft.com/office/drawing/2014/main" id="{9F61E886-D5F9-4398-B36A-70C46FCEB794}"/>
              </a:ext>
            </a:extLst>
          </p:cNvPr>
          <p:cNvSpPr/>
          <p:nvPr/>
        </p:nvSpPr>
        <p:spPr>
          <a:xfrm rot="16200000" flipV="1">
            <a:off x="338890" y="572887"/>
            <a:ext cx="903464" cy="884359"/>
          </a:xfrm>
          <a:prstGeom prst="blockArc">
            <a:avLst>
              <a:gd name="adj1" fmla="val 3180708"/>
              <a:gd name="adj2" fmla="val 67030"/>
              <a:gd name="adj3" fmla="val 9621"/>
            </a:avLst>
          </a:prstGeom>
          <a:solidFill>
            <a:srgbClr val="7BEF00">
              <a:alpha val="70980"/>
            </a:srgbClr>
          </a:solidFill>
          <a:ln>
            <a:noFill/>
          </a:ln>
          <a:effectLst>
            <a:glow rad="50800">
              <a:srgbClr val="6EC444">
                <a:alpha val="49804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7" name="TextBox 306">
            <a:extLst>
              <a:ext uri="{FF2B5EF4-FFF2-40B4-BE49-F238E27FC236}">
                <a16:creationId xmlns:a16="http://schemas.microsoft.com/office/drawing/2014/main" id="{DB1BB94D-76E7-40B8-A2E9-693645F27BF3}"/>
              </a:ext>
            </a:extLst>
          </p:cNvPr>
          <p:cNvSpPr txBox="1"/>
          <p:nvPr/>
        </p:nvSpPr>
        <p:spPr>
          <a:xfrm>
            <a:off x="338419" y="531983"/>
            <a:ext cx="917829" cy="9209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sz="2600" dirty="0">
                <a:solidFill>
                  <a:schemeClr val="accent6">
                    <a:lumMod val="20000"/>
                    <a:lumOff val="80000"/>
                  </a:schemeClr>
                </a:solidFill>
                <a:latin typeface="Ubuntu Mono" panose="020B0509030602030204" pitchFamily="49" charset="0"/>
              </a:rPr>
              <a:t>82</a:t>
            </a:r>
            <a:r>
              <a:rPr lang="en-US" sz="2200" baseline="30000" dirty="0">
                <a:solidFill>
                  <a:schemeClr val="accent6">
                    <a:lumMod val="20000"/>
                    <a:lumOff val="80000"/>
                  </a:schemeClr>
                </a:solidFill>
                <a:latin typeface="Ubuntu Mono" panose="020B0509030602030204" pitchFamily="49" charset="0"/>
              </a:rPr>
              <a:t>%</a:t>
            </a:r>
          </a:p>
          <a:p>
            <a:pPr algn="ctr"/>
            <a:r>
              <a:rPr lang="en-US" sz="1000" dirty="0">
                <a:solidFill>
                  <a:schemeClr val="accent6">
                    <a:lumMod val="20000"/>
                    <a:lumOff val="80000"/>
                  </a:schemeClr>
                </a:solidFill>
                <a:latin typeface="Ubuntu Mono" panose="020B0509030602030204" pitchFamily="49" charset="0"/>
              </a:rPr>
              <a:t>MAX</a:t>
            </a:r>
          </a:p>
        </p:txBody>
      </p:sp>
      <p:sp>
        <p:nvSpPr>
          <p:cNvPr id="319" name="TextBox 318">
            <a:extLst>
              <a:ext uri="{FF2B5EF4-FFF2-40B4-BE49-F238E27FC236}">
                <a16:creationId xmlns:a16="http://schemas.microsoft.com/office/drawing/2014/main" id="{CF76B44E-6629-438D-A276-B22B8003ACE5}"/>
              </a:ext>
            </a:extLst>
          </p:cNvPr>
          <p:cNvSpPr txBox="1"/>
          <p:nvPr/>
        </p:nvSpPr>
        <p:spPr>
          <a:xfrm>
            <a:off x="2448777" y="4601029"/>
            <a:ext cx="1426537" cy="189646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Ubuntu Mono" panose="020B0509030602030204" pitchFamily="49" charset="0"/>
              </a:rPr>
              <a:t>Partly Cloudy</a:t>
            </a:r>
          </a:p>
          <a:p>
            <a:pPr algn="ctr"/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Ubuntu Mono" panose="020B0509030602030204" pitchFamily="49" charset="0"/>
              </a:rPr>
              <a:t>647</a:t>
            </a:r>
            <a:endParaRPr lang="en-US" sz="2800" dirty="0">
              <a:solidFill>
                <a:schemeClr val="bg1">
                  <a:lumMod val="95000"/>
                </a:schemeClr>
              </a:solidFill>
              <a:latin typeface="Ubuntu Mono" panose="020B0509030602030204" pitchFamily="49" charset="0"/>
            </a:endParaRPr>
          </a:p>
          <a:p>
            <a:pPr algn="ctr"/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Ubuntu Mono" panose="020B0509030602030204" pitchFamily="49" charset="0"/>
              </a:rPr>
              <a:t>Watts / m</a:t>
            </a:r>
            <a:r>
              <a:rPr lang="en-US" sz="1600" baseline="30000" dirty="0">
                <a:solidFill>
                  <a:schemeClr val="bg1">
                    <a:lumMod val="95000"/>
                  </a:schemeClr>
                </a:solidFill>
                <a:latin typeface="Ubuntu Mono" panose="020B0509030602030204" pitchFamily="49" charset="0"/>
              </a:rPr>
              <a:t>2</a:t>
            </a:r>
          </a:p>
        </p:txBody>
      </p:sp>
      <p:sp>
        <p:nvSpPr>
          <p:cNvPr id="326" name="TextBox 325">
            <a:extLst>
              <a:ext uri="{FF2B5EF4-FFF2-40B4-BE49-F238E27FC236}">
                <a16:creationId xmlns:a16="http://schemas.microsoft.com/office/drawing/2014/main" id="{18C2B307-525A-4A83-A89C-530341842564}"/>
              </a:ext>
            </a:extLst>
          </p:cNvPr>
          <p:cNvSpPr txBox="1"/>
          <p:nvPr/>
        </p:nvSpPr>
        <p:spPr>
          <a:xfrm>
            <a:off x="320642" y="234617"/>
            <a:ext cx="13790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schemeClr val="bg1">
                    <a:lumMod val="75000"/>
                  </a:schemeClr>
                </a:solidFill>
                <a:latin typeface="Ubuntu Light" panose="020B0304030602030204" pitchFamily="34" charset="0"/>
              </a:rPr>
              <a:t>PANEL</a:t>
            </a:r>
            <a:r>
              <a:rPr lang="en-US" sz="1600" b="1" i="1" dirty="0">
                <a:solidFill>
                  <a:schemeClr val="bg1">
                    <a:lumMod val="75000"/>
                  </a:schemeClr>
                </a:solidFill>
                <a:latin typeface="Ubuntu Mono" panose="020B0509030602030204" pitchFamily="49" charset="0"/>
              </a:rPr>
              <a:t> 1</a:t>
            </a:r>
          </a:p>
        </p:txBody>
      </p:sp>
      <p:grpSp>
        <p:nvGrpSpPr>
          <p:cNvPr id="442" name="Group 441">
            <a:extLst>
              <a:ext uri="{FF2B5EF4-FFF2-40B4-BE49-F238E27FC236}">
                <a16:creationId xmlns:a16="http://schemas.microsoft.com/office/drawing/2014/main" id="{96677ADE-D54A-4DC9-B238-E4B774BC90B3}"/>
              </a:ext>
            </a:extLst>
          </p:cNvPr>
          <p:cNvGrpSpPr/>
          <p:nvPr/>
        </p:nvGrpSpPr>
        <p:grpSpPr>
          <a:xfrm>
            <a:off x="1366053" y="415951"/>
            <a:ext cx="6480856" cy="1120745"/>
            <a:chOff x="1366053" y="415329"/>
            <a:chExt cx="6480856" cy="1120745"/>
          </a:xfrm>
        </p:grpSpPr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B14108B9-BFAB-4D92-943F-9A8C38254E06}"/>
                </a:ext>
              </a:extLst>
            </p:cNvPr>
            <p:cNvSpPr/>
            <p:nvPr/>
          </p:nvSpPr>
          <p:spPr>
            <a:xfrm>
              <a:off x="1528413" y="551499"/>
              <a:ext cx="5888957" cy="920990"/>
            </a:xfrm>
            <a:prstGeom prst="rect">
              <a:avLst/>
            </a:prstGeom>
            <a:solidFill>
              <a:srgbClr val="0000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3" name="Group 362">
              <a:extLst>
                <a:ext uri="{FF2B5EF4-FFF2-40B4-BE49-F238E27FC236}">
                  <a16:creationId xmlns:a16="http://schemas.microsoft.com/office/drawing/2014/main" id="{53620C6A-CBA9-416C-9D15-955F7522A68D}"/>
                </a:ext>
              </a:extLst>
            </p:cNvPr>
            <p:cNvGrpSpPr/>
            <p:nvPr/>
          </p:nvGrpSpPr>
          <p:grpSpPr>
            <a:xfrm>
              <a:off x="1528419" y="531717"/>
              <a:ext cx="5886266" cy="952568"/>
              <a:chOff x="1355492" y="532006"/>
              <a:chExt cx="5886266" cy="929285"/>
            </a:xfrm>
          </p:grpSpPr>
          <p:cxnSp>
            <p:nvCxnSpPr>
              <p:cNvPr id="329" name="Straight Connector 328">
                <a:extLst>
                  <a:ext uri="{FF2B5EF4-FFF2-40B4-BE49-F238E27FC236}">
                    <a16:creationId xmlns:a16="http://schemas.microsoft.com/office/drawing/2014/main" id="{807E42F9-D42E-4C46-8D6F-C4EACB2D70AD}"/>
                  </a:ext>
                </a:extLst>
              </p:cNvPr>
              <p:cNvCxnSpPr/>
              <p:nvPr/>
            </p:nvCxnSpPr>
            <p:spPr>
              <a:xfrm>
                <a:off x="2220296" y="543504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Connector 329">
                <a:extLst>
                  <a:ext uri="{FF2B5EF4-FFF2-40B4-BE49-F238E27FC236}">
                    <a16:creationId xmlns:a16="http://schemas.microsoft.com/office/drawing/2014/main" id="{77C3BC9F-FDFE-4A6C-A73B-1EECFE957401}"/>
                  </a:ext>
                </a:extLst>
              </p:cNvPr>
              <p:cNvCxnSpPr/>
              <p:nvPr/>
            </p:nvCxnSpPr>
            <p:spPr>
              <a:xfrm>
                <a:off x="3054749" y="543503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Straight Connector 330">
                <a:extLst>
                  <a:ext uri="{FF2B5EF4-FFF2-40B4-BE49-F238E27FC236}">
                    <a16:creationId xmlns:a16="http://schemas.microsoft.com/office/drawing/2014/main" id="{5E51CF18-E58A-430F-A312-F352C120EE5C}"/>
                  </a:ext>
                </a:extLst>
              </p:cNvPr>
              <p:cNvCxnSpPr/>
              <p:nvPr/>
            </p:nvCxnSpPr>
            <p:spPr>
              <a:xfrm>
                <a:off x="3901693" y="546175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Straight Connector 331">
                <a:extLst>
                  <a:ext uri="{FF2B5EF4-FFF2-40B4-BE49-F238E27FC236}">
                    <a16:creationId xmlns:a16="http://schemas.microsoft.com/office/drawing/2014/main" id="{A26CE49A-3435-4C29-B897-4B9AB028B9F2}"/>
                  </a:ext>
                </a:extLst>
              </p:cNvPr>
              <p:cNvCxnSpPr/>
              <p:nvPr/>
            </p:nvCxnSpPr>
            <p:spPr>
              <a:xfrm>
                <a:off x="4736146" y="543502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Straight Connector 332">
                <a:extLst>
                  <a:ext uri="{FF2B5EF4-FFF2-40B4-BE49-F238E27FC236}">
                    <a16:creationId xmlns:a16="http://schemas.microsoft.com/office/drawing/2014/main" id="{38B50075-1DF7-4D6D-8779-21A74B7AB5F4}"/>
                  </a:ext>
                </a:extLst>
              </p:cNvPr>
              <p:cNvCxnSpPr/>
              <p:nvPr/>
            </p:nvCxnSpPr>
            <p:spPr>
              <a:xfrm>
                <a:off x="5558106" y="546175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Straight Connector 333">
                <a:extLst>
                  <a:ext uri="{FF2B5EF4-FFF2-40B4-BE49-F238E27FC236}">
                    <a16:creationId xmlns:a16="http://schemas.microsoft.com/office/drawing/2014/main" id="{CD25D5E6-34AB-4066-8174-CC083B708BDF}"/>
                  </a:ext>
                </a:extLst>
              </p:cNvPr>
              <p:cNvCxnSpPr/>
              <p:nvPr/>
            </p:nvCxnSpPr>
            <p:spPr>
              <a:xfrm>
                <a:off x="6392559" y="548847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4" name="Straight Connector 463">
                <a:extLst>
                  <a:ext uri="{FF2B5EF4-FFF2-40B4-BE49-F238E27FC236}">
                    <a16:creationId xmlns:a16="http://schemas.microsoft.com/office/drawing/2014/main" id="{2C81CD25-262E-40BB-B393-906CEC38FA03}"/>
                  </a:ext>
                </a:extLst>
              </p:cNvPr>
              <p:cNvCxnSpPr/>
              <p:nvPr/>
            </p:nvCxnSpPr>
            <p:spPr>
              <a:xfrm>
                <a:off x="1355492" y="532006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5" name="Straight Connector 464">
                <a:extLst>
                  <a:ext uri="{FF2B5EF4-FFF2-40B4-BE49-F238E27FC236}">
                    <a16:creationId xmlns:a16="http://schemas.microsoft.com/office/drawing/2014/main" id="{335BBCAC-79CD-4559-A6C9-E335207BBEB2}"/>
                  </a:ext>
                </a:extLst>
              </p:cNvPr>
              <p:cNvCxnSpPr/>
              <p:nvPr/>
            </p:nvCxnSpPr>
            <p:spPr>
              <a:xfrm>
                <a:off x="7241758" y="560330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F935032E-B3AB-4989-808B-C74C60338D7C}"/>
                </a:ext>
              </a:extLst>
            </p:cNvPr>
            <p:cNvSpPr/>
            <p:nvPr/>
          </p:nvSpPr>
          <p:spPr>
            <a:xfrm>
              <a:off x="1547339" y="693139"/>
              <a:ext cx="5868649" cy="550005"/>
            </a:xfrm>
            <a:custGeom>
              <a:avLst/>
              <a:gdLst>
                <a:gd name="connsiteX0" fmla="*/ 0 w 5868649"/>
                <a:gd name="connsiteY0" fmla="*/ 535651 h 550005"/>
                <a:gd name="connsiteX1" fmla="*/ 839449 w 5868649"/>
                <a:gd name="connsiteY1" fmla="*/ 18491 h 550005"/>
                <a:gd name="connsiteX2" fmla="*/ 1678898 w 5868649"/>
                <a:gd name="connsiteY2" fmla="*/ 520661 h 550005"/>
                <a:gd name="connsiteX3" fmla="*/ 2540833 w 5868649"/>
                <a:gd name="connsiteY3" fmla="*/ 438215 h 550005"/>
                <a:gd name="connsiteX4" fmla="*/ 3372787 w 5868649"/>
                <a:gd name="connsiteY4" fmla="*/ 3501 h 550005"/>
                <a:gd name="connsiteX5" fmla="*/ 4182256 w 5868649"/>
                <a:gd name="connsiteY5" fmla="*/ 243343 h 550005"/>
                <a:gd name="connsiteX6" fmla="*/ 5029200 w 5868649"/>
                <a:gd name="connsiteY6" fmla="*/ 423225 h 550005"/>
                <a:gd name="connsiteX7" fmla="*/ 5868649 w 5868649"/>
                <a:gd name="connsiteY7" fmla="*/ 243343 h 55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649" h="550005">
                  <a:moveTo>
                    <a:pt x="0" y="535651"/>
                  </a:moveTo>
                  <a:cubicBezTo>
                    <a:pt x="279816" y="278320"/>
                    <a:pt x="559633" y="20989"/>
                    <a:pt x="839449" y="18491"/>
                  </a:cubicBezTo>
                  <a:cubicBezTo>
                    <a:pt x="1119265" y="15993"/>
                    <a:pt x="1395334" y="450707"/>
                    <a:pt x="1678898" y="520661"/>
                  </a:cubicBezTo>
                  <a:cubicBezTo>
                    <a:pt x="1962462" y="590615"/>
                    <a:pt x="2258518" y="524408"/>
                    <a:pt x="2540833" y="438215"/>
                  </a:cubicBezTo>
                  <a:cubicBezTo>
                    <a:pt x="2823148" y="352022"/>
                    <a:pt x="3099216" y="35980"/>
                    <a:pt x="3372787" y="3501"/>
                  </a:cubicBezTo>
                  <a:cubicBezTo>
                    <a:pt x="3646358" y="-28978"/>
                    <a:pt x="3906187" y="173389"/>
                    <a:pt x="4182256" y="243343"/>
                  </a:cubicBezTo>
                  <a:cubicBezTo>
                    <a:pt x="4458325" y="313297"/>
                    <a:pt x="4748135" y="423225"/>
                    <a:pt x="5029200" y="423225"/>
                  </a:cubicBezTo>
                  <a:cubicBezTo>
                    <a:pt x="5310265" y="423225"/>
                    <a:pt x="5807439" y="217110"/>
                    <a:pt x="5868649" y="243343"/>
                  </a:cubicBezTo>
                </a:path>
              </a:pathLst>
            </a:custGeom>
            <a:noFill/>
            <a:ln>
              <a:solidFill>
                <a:srgbClr val="00B0F0"/>
              </a:solidFill>
            </a:ln>
            <a:effectLst>
              <a:glow rad="63500">
                <a:schemeClr val="accent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2" name="Group 361">
              <a:extLst>
                <a:ext uri="{FF2B5EF4-FFF2-40B4-BE49-F238E27FC236}">
                  <a16:creationId xmlns:a16="http://schemas.microsoft.com/office/drawing/2014/main" id="{09B8371A-76A3-42D1-88E2-38D46CB25FF0}"/>
                </a:ext>
              </a:extLst>
            </p:cNvPr>
            <p:cNvGrpSpPr/>
            <p:nvPr/>
          </p:nvGrpSpPr>
          <p:grpSpPr>
            <a:xfrm>
              <a:off x="1515277" y="665811"/>
              <a:ext cx="5929382" cy="592415"/>
              <a:chOff x="1342350" y="665811"/>
              <a:chExt cx="5929382" cy="592415"/>
            </a:xfrm>
            <a:solidFill>
              <a:srgbClr val="7BDFDF"/>
            </a:solidFill>
          </p:grpSpPr>
          <p:sp>
            <p:nvSpPr>
              <p:cNvPr id="350" name="Oval 349">
                <a:extLst>
                  <a:ext uri="{FF2B5EF4-FFF2-40B4-BE49-F238E27FC236}">
                    <a16:creationId xmlns:a16="http://schemas.microsoft.com/office/drawing/2014/main" id="{70EEC0EF-6766-4369-BE5C-4616CC1890FC}"/>
                  </a:ext>
                </a:extLst>
              </p:cNvPr>
              <p:cNvSpPr/>
              <p:nvPr/>
            </p:nvSpPr>
            <p:spPr>
              <a:xfrm>
                <a:off x="5527165" y="906260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2" name="Oval 351">
                <a:extLst>
                  <a:ext uri="{FF2B5EF4-FFF2-40B4-BE49-F238E27FC236}">
                    <a16:creationId xmlns:a16="http://schemas.microsoft.com/office/drawing/2014/main" id="{70A1ADD7-85B8-4926-AFBA-C6C125713C3D}"/>
                  </a:ext>
                </a:extLst>
              </p:cNvPr>
              <p:cNvSpPr/>
              <p:nvPr/>
            </p:nvSpPr>
            <p:spPr>
              <a:xfrm>
                <a:off x="6361097" y="1085874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5" name="Oval 354">
                <a:extLst>
                  <a:ext uri="{FF2B5EF4-FFF2-40B4-BE49-F238E27FC236}">
                    <a16:creationId xmlns:a16="http://schemas.microsoft.com/office/drawing/2014/main" id="{C9740F9D-8B1C-4515-B614-7357BB22D03F}"/>
                  </a:ext>
                </a:extLst>
              </p:cNvPr>
              <p:cNvSpPr/>
              <p:nvPr/>
            </p:nvSpPr>
            <p:spPr>
              <a:xfrm>
                <a:off x="4705473" y="665811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6" name="Oval 355">
                <a:extLst>
                  <a:ext uri="{FF2B5EF4-FFF2-40B4-BE49-F238E27FC236}">
                    <a16:creationId xmlns:a16="http://schemas.microsoft.com/office/drawing/2014/main" id="{771236A9-5392-4771-B9B8-78FDB39EA20E}"/>
                  </a:ext>
                </a:extLst>
              </p:cNvPr>
              <p:cNvSpPr/>
              <p:nvPr/>
            </p:nvSpPr>
            <p:spPr>
              <a:xfrm>
                <a:off x="3870752" y="1105321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7" name="Oval 356">
                <a:extLst>
                  <a:ext uri="{FF2B5EF4-FFF2-40B4-BE49-F238E27FC236}">
                    <a16:creationId xmlns:a16="http://schemas.microsoft.com/office/drawing/2014/main" id="{4A418085-C820-4304-A2E3-74AE00B3328B}"/>
                  </a:ext>
                </a:extLst>
              </p:cNvPr>
              <p:cNvSpPr/>
              <p:nvPr/>
            </p:nvSpPr>
            <p:spPr>
              <a:xfrm>
                <a:off x="3025835" y="1182355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8" name="Oval 357">
                <a:extLst>
                  <a:ext uri="{FF2B5EF4-FFF2-40B4-BE49-F238E27FC236}">
                    <a16:creationId xmlns:a16="http://schemas.microsoft.com/office/drawing/2014/main" id="{7640D8A6-2B57-46B9-8005-940703B50177}"/>
                  </a:ext>
                </a:extLst>
              </p:cNvPr>
              <p:cNvSpPr/>
              <p:nvPr/>
            </p:nvSpPr>
            <p:spPr>
              <a:xfrm>
                <a:off x="1342350" y="1196345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9" name="Oval 358">
                <a:extLst>
                  <a:ext uri="{FF2B5EF4-FFF2-40B4-BE49-F238E27FC236}">
                    <a16:creationId xmlns:a16="http://schemas.microsoft.com/office/drawing/2014/main" id="{E4F5E793-EB74-4AE9-9DF6-9B9E3140D775}"/>
                  </a:ext>
                </a:extLst>
              </p:cNvPr>
              <p:cNvSpPr/>
              <p:nvPr/>
            </p:nvSpPr>
            <p:spPr>
              <a:xfrm>
                <a:off x="2189355" y="678057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0" name="Oval 359">
                <a:extLst>
                  <a:ext uri="{FF2B5EF4-FFF2-40B4-BE49-F238E27FC236}">
                    <a16:creationId xmlns:a16="http://schemas.microsoft.com/office/drawing/2014/main" id="{9CBEF23B-23C3-492A-9A10-3C9BC2E32321}"/>
                  </a:ext>
                </a:extLst>
              </p:cNvPr>
              <p:cNvSpPr/>
              <p:nvPr/>
            </p:nvSpPr>
            <p:spPr>
              <a:xfrm>
                <a:off x="7209851" y="902901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68" name="Straight Connector 367">
              <a:extLst>
                <a:ext uri="{FF2B5EF4-FFF2-40B4-BE49-F238E27FC236}">
                  <a16:creationId xmlns:a16="http://schemas.microsoft.com/office/drawing/2014/main" id="{C4404340-F090-46F2-A05C-C18F76A4A8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66543" y="1235994"/>
              <a:ext cx="171429" cy="157472"/>
            </a:xfrm>
            <a:prstGeom prst="line">
              <a:avLst/>
            </a:prstGeom>
            <a:noFill/>
            <a:ln>
              <a:solidFill>
                <a:srgbClr val="00B0F0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73" name="Straight Connector 372">
              <a:extLst>
                <a:ext uri="{FF2B5EF4-FFF2-40B4-BE49-F238E27FC236}">
                  <a16:creationId xmlns:a16="http://schemas.microsoft.com/office/drawing/2014/main" id="{34CE119B-8409-4285-BCFF-9636C46FDF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44000" y="866284"/>
              <a:ext cx="243925" cy="58024"/>
            </a:xfrm>
            <a:prstGeom prst="line">
              <a:avLst/>
            </a:prstGeom>
            <a:noFill/>
            <a:ln>
              <a:solidFill>
                <a:srgbClr val="00B0F0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383" name="Group 382">
              <a:extLst>
                <a:ext uri="{FF2B5EF4-FFF2-40B4-BE49-F238E27FC236}">
                  <a16:creationId xmlns:a16="http://schemas.microsoft.com/office/drawing/2014/main" id="{8B2BF69D-744E-4495-91D0-438F08FAE9A2}"/>
                </a:ext>
              </a:extLst>
            </p:cNvPr>
            <p:cNvGrpSpPr/>
            <p:nvPr/>
          </p:nvGrpSpPr>
          <p:grpSpPr>
            <a:xfrm>
              <a:off x="1451729" y="1269466"/>
              <a:ext cx="6284756" cy="266608"/>
              <a:chOff x="1187241" y="313263"/>
              <a:chExt cx="6256140" cy="266608"/>
            </a:xfrm>
          </p:grpSpPr>
          <p:sp>
            <p:nvSpPr>
              <p:cNvPr id="377" name="TextBox 376">
                <a:extLst>
                  <a:ext uri="{FF2B5EF4-FFF2-40B4-BE49-F238E27FC236}">
                    <a16:creationId xmlns:a16="http://schemas.microsoft.com/office/drawing/2014/main" id="{C636419D-D4D2-4F25-8EDE-33CB3DD02BC4}"/>
                  </a:ext>
                </a:extLst>
              </p:cNvPr>
              <p:cNvSpPr txBox="1"/>
              <p:nvPr/>
            </p:nvSpPr>
            <p:spPr>
              <a:xfrm>
                <a:off x="2010623" y="324201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:58</a:t>
                </a:r>
              </a:p>
            </p:txBody>
          </p:sp>
          <p:sp>
            <p:nvSpPr>
              <p:cNvPr id="378" name="TextBox 377">
                <a:extLst>
                  <a:ext uri="{FF2B5EF4-FFF2-40B4-BE49-F238E27FC236}">
                    <a16:creationId xmlns:a16="http://schemas.microsoft.com/office/drawing/2014/main" id="{4063C7CB-A298-4F4E-B24B-ED57814C6D9C}"/>
                  </a:ext>
                </a:extLst>
              </p:cNvPr>
              <p:cNvSpPr txBox="1"/>
              <p:nvPr/>
            </p:nvSpPr>
            <p:spPr>
              <a:xfrm>
                <a:off x="2845075" y="319937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:59</a:t>
                </a:r>
              </a:p>
            </p:txBody>
          </p:sp>
          <p:sp>
            <p:nvSpPr>
              <p:cNvPr id="379" name="TextBox 378">
                <a:extLst>
                  <a:ext uri="{FF2B5EF4-FFF2-40B4-BE49-F238E27FC236}">
                    <a16:creationId xmlns:a16="http://schemas.microsoft.com/office/drawing/2014/main" id="{19B390B3-6545-41A6-814B-33AD64CC75FE}"/>
                  </a:ext>
                </a:extLst>
              </p:cNvPr>
              <p:cNvSpPr txBox="1"/>
              <p:nvPr/>
            </p:nvSpPr>
            <p:spPr>
              <a:xfrm>
                <a:off x="3673408" y="327028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:00</a:t>
                </a:r>
              </a:p>
            </p:txBody>
          </p:sp>
          <p:sp>
            <p:nvSpPr>
              <p:cNvPr id="380" name="TextBox 379">
                <a:extLst>
                  <a:ext uri="{FF2B5EF4-FFF2-40B4-BE49-F238E27FC236}">
                    <a16:creationId xmlns:a16="http://schemas.microsoft.com/office/drawing/2014/main" id="{5D9CC1C6-535C-4CFA-B4BA-0E69F1ABE0E0}"/>
                  </a:ext>
                </a:extLst>
              </p:cNvPr>
              <p:cNvSpPr txBox="1"/>
              <p:nvPr/>
            </p:nvSpPr>
            <p:spPr>
              <a:xfrm>
                <a:off x="4507860" y="333650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:01</a:t>
                </a:r>
              </a:p>
            </p:txBody>
          </p:sp>
          <p:sp>
            <p:nvSpPr>
              <p:cNvPr id="381" name="TextBox 380">
                <a:extLst>
                  <a:ext uri="{FF2B5EF4-FFF2-40B4-BE49-F238E27FC236}">
                    <a16:creationId xmlns:a16="http://schemas.microsoft.com/office/drawing/2014/main" id="{9B4AE0CE-53BA-4AE5-88FA-A6B3F1EBB8E3}"/>
                  </a:ext>
                </a:extLst>
              </p:cNvPr>
              <p:cNvSpPr txBox="1"/>
              <p:nvPr/>
            </p:nvSpPr>
            <p:spPr>
              <a:xfrm>
                <a:off x="5331268" y="328324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:02</a:t>
                </a:r>
              </a:p>
            </p:txBody>
          </p:sp>
          <p:sp>
            <p:nvSpPr>
              <p:cNvPr id="382" name="TextBox 381">
                <a:extLst>
                  <a:ext uri="{FF2B5EF4-FFF2-40B4-BE49-F238E27FC236}">
                    <a16:creationId xmlns:a16="http://schemas.microsoft.com/office/drawing/2014/main" id="{E4DC0307-4111-4D1E-BFE9-35B78A820C04}"/>
                  </a:ext>
                </a:extLst>
              </p:cNvPr>
              <p:cNvSpPr txBox="1"/>
              <p:nvPr/>
            </p:nvSpPr>
            <p:spPr>
              <a:xfrm>
                <a:off x="6165720" y="324060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:03</a:t>
                </a:r>
              </a:p>
            </p:txBody>
          </p:sp>
          <p:sp>
            <p:nvSpPr>
              <p:cNvPr id="393" name="TextBox 392">
                <a:extLst>
                  <a:ext uri="{FF2B5EF4-FFF2-40B4-BE49-F238E27FC236}">
                    <a16:creationId xmlns:a16="http://schemas.microsoft.com/office/drawing/2014/main" id="{1569E27C-3C9A-4C67-B300-B81A837FA465}"/>
                  </a:ext>
                </a:extLst>
              </p:cNvPr>
              <p:cNvSpPr txBox="1"/>
              <p:nvPr/>
            </p:nvSpPr>
            <p:spPr>
              <a:xfrm>
                <a:off x="1187241" y="318521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:57</a:t>
                </a:r>
              </a:p>
            </p:txBody>
          </p:sp>
          <p:sp>
            <p:nvSpPr>
              <p:cNvPr id="394" name="TextBox 393">
                <a:extLst>
                  <a:ext uri="{FF2B5EF4-FFF2-40B4-BE49-F238E27FC236}">
                    <a16:creationId xmlns:a16="http://schemas.microsoft.com/office/drawing/2014/main" id="{27305706-3BF5-48BE-93DF-44B25289BB3F}"/>
                  </a:ext>
                </a:extLst>
              </p:cNvPr>
              <p:cNvSpPr txBox="1"/>
              <p:nvPr/>
            </p:nvSpPr>
            <p:spPr>
              <a:xfrm>
                <a:off x="7009181" y="313263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:04</a:t>
                </a:r>
              </a:p>
            </p:txBody>
          </p:sp>
        </p:grpSp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E3790F4A-CE60-44CA-AA41-17A7B0361711}"/>
                </a:ext>
              </a:extLst>
            </p:cNvPr>
            <p:cNvGrpSpPr/>
            <p:nvPr/>
          </p:nvGrpSpPr>
          <p:grpSpPr>
            <a:xfrm>
              <a:off x="1434201" y="473358"/>
              <a:ext cx="5454963" cy="755306"/>
              <a:chOff x="1169794" y="306435"/>
              <a:chExt cx="5430126" cy="755306"/>
            </a:xfrm>
          </p:grpSpPr>
          <p:sp>
            <p:nvSpPr>
              <p:cNvPr id="385" name="TextBox 384">
                <a:extLst>
                  <a:ext uri="{FF2B5EF4-FFF2-40B4-BE49-F238E27FC236}">
                    <a16:creationId xmlns:a16="http://schemas.microsoft.com/office/drawing/2014/main" id="{FE711B2C-3A25-4085-8094-EAB7B30D90DA}"/>
                  </a:ext>
                </a:extLst>
              </p:cNvPr>
              <p:cNvSpPr txBox="1"/>
              <p:nvPr/>
            </p:nvSpPr>
            <p:spPr>
              <a:xfrm>
                <a:off x="2010623" y="324203"/>
                <a:ext cx="45377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6.2</a:t>
                </a:r>
              </a:p>
            </p:txBody>
          </p:sp>
          <p:sp>
            <p:nvSpPr>
              <p:cNvPr id="386" name="TextBox 385">
                <a:extLst>
                  <a:ext uri="{FF2B5EF4-FFF2-40B4-BE49-F238E27FC236}">
                    <a16:creationId xmlns:a16="http://schemas.microsoft.com/office/drawing/2014/main" id="{E7DF5C9D-DB43-401B-BC74-5BD84113A451}"/>
                  </a:ext>
                </a:extLst>
              </p:cNvPr>
              <p:cNvSpPr txBox="1"/>
              <p:nvPr/>
            </p:nvSpPr>
            <p:spPr>
              <a:xfrm>
                <a:off x="2839084" y="815520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5.9</a:t>
                </a:r>
              </a:p>
            </p:txBody>
          </p:sp>
          <p:sp>
            <p:nvSpPr>
              <p:cNvPr id="387" name="TextBox 386">
                <a:extLst>
                  <a:ext uri="{FF2B5EF4-FFF2-40B4-BE49-F238E27FC236}">
                    <a16:creationId xmlns:a16="http://schemas.microsoft.com/office/drawing/2014/main" id="{B5C9C9FD-CCF0-4E65-982A-0CF0DCB17992}"/>
                  </a:ext>
                </a:extLst>
              </p:cNvPr>
              <p:cNvSpPr txBox="1"/>
              <p:nvPr/>
            </p:nvSpPr>
            <p:spPr>
              <a:xfrm>
                <a:off x="3679507" y="707436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6.0</a:t>
                </a:r>
              </a:p>
            </p:txBody>
          </p:sp>
          <p:sp>
            <p:nvSpPr>
              <p:cNvPr id="388" name="TextBox 387">
                <a:extLst>
                  <a:ext uri="{FF2B5EF4-FFF2-40B4-BE49-F238E27FC236}">
                    <a16:creationId xmlns:a16="http://schemas.microsoft.com/office/drawing/2014/main" id="{A3834DFD-F6D6-43E7-882A-548CC501341F}"/>
                  </a:ext>
                </a:extLst>
              </p:cNvPr>
              <p:cNvSpPr txBox="1"/>
              <p:nvPr/>
            </p:nvSpPr>
            <p:spPr>
              <a:xfrm>
                <a:off x="4507860" y="306435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6.2</a:t>
                </a:r>
              </a:p>
            </p:txBody>
          </p:sp>
          <p:sp>
            <p:nvSpPr>
              <p:cNvPr id="389" name="TextBox 388">
                <a:extLst>
                  <a:ext uri="{FF2B5EF4-FFF2-40B4-BE49-F238E27FC236}">
                    <a16:creationId xmlns:a16="http://schemas.microsoft.com/office/drawing/2014/main" id="{0B5CF42D-B39D-487B-8416-F009CF56C93D}"/>
                  </a:ext>
                </a:extLst>
              </p:cNvPr>
              <p:cNvSpPr txBox="1"/>
              <p:nvPr/>
            </p:nvSpPr>
            <p:spPr>
              <a:xfrm>
                <a:off x="5331268" y="509666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6.1</a:t>
                </a:r>
              </a:p>
            </p:txBody>
          </p:sp>
          <p:sp>
            <p:nvSpPr>
              <p:cNvPr id="390" name="TextBox 389">
                <a:extLst>
                  <a:ext uri="{FF2B5EF4-FFF2-40B4-BE49-F238E27FC236}">
                    <a16:creationId xmlns:a16="http://schemas.microsoft.com/office/drawing/2014/main" id="{7EE1F53F-3DA5-4809-B48E-606AB19B9AFF}"/>
                  </a:ext>
                </a:extLst>
              </p:cNvPr>
              <p:cNvSpPr txBox="1"/>
              <p:nvPr/>
            </p:nvSpPr>
            <p:spPr>
              <a:xfrm>
                <a:off x="6165720" y="715234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6.0</a:t>
                </a:r>
              </a:p>
            </p:txBody>
          </p:sp>
          <p:sp>
            <p:nvSpPr>
              <p:cNvPr id="392" name="TextBox 391">
                <a:extLst>
                  <a:ext uri="{FF2B5EF4-FFF2-40B4-BE49-F238E27FC236}">
                    <a16:creationId xmlns:a16="http://schemas.microsoft.com/office/drawing/2014/main" id="{4638A0F2-AD81-4B92-9AD5-7195201E10E6}"/>
                  </a:ext>
                </a:extLst>
              </p:cNvPr>
              <p:cNvSpPr txBox="1"/>
              <p:nvPr/>
            </p:nvSpPr>
            <p:spPr>
              <a:xfrm>
                <a:off x="1169794" y="665603"/>
                <a:ext cx="45377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6.2</a:t>
                </a:r>
              </a:p>
            </p:txBody>
          </p:sp>
        </p:grp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6A0F620A-1D2B-4986-9C4E-E4B53ECA123D}"/>
                </a:ext>
              </a:extLst>
            </p:cNvPr>
            <p:cNvSpPr/>
            <p:nvPr/>
          </p:nvSpPr>
          <p:spPr>
            <a:xfrm>
              <a:off x="1544527" y="606586"/>
              <a:ext cx="5872843" cy="632724"/>
            </a:xfrm>
            <a:custGeom>
              <a:avLst/>
              <a:gdLst>
                <a:gd name="connsiteX0" fmla="*/ 0 w 5872843"/>
                <a:gd name="connsiteY0" fmla="*/ 280600 h 632724"/>
                <a:gd name="connsiteX1" fmla="*/ 849086 w 5872843"/>
                <a:gd name="connsiteY1" fmla="*/ 193514 h 632724"/>
                <a:gd name="connsiteX2" fmla="*/ 1681843 w 5872843"/>
                <a:gd name="connsiteY2" fmla="*/ 552743 h 632724"/>
                <a:gd name="connsiteX3" fmla="*/ 2525486 w 5872843"/>
                <a:gd name="connsiteY3" fmla="*/ 574514 h 632724"/>
                <a:gd name="connsiteX4" fmla="*/ 3363686 w 5872843"/>
                <a:gd name="connsiteY4" fmla="*/ 302371 h 632724"/>
                <a:gd name="connsiteX5" fmla="*/ 4191000 w 5872843"/>
                <a:gd name="connsiteY5" fmla="*/ 628943 h 632724"/>
                <a:gd name="connsiteX6" fmla="*/ 5018314 w 5872843"/>
                <a:gd name="connsiteY6" fmla="*/ 35671 h 632724"/>
                <a:gd name="connsiteX7" fmla="*/ 5872843 w 5872843"/>
                <a:gd name="connsiteY7" fmla="*/ 84657 h 63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72843" h="632724">
                  <a:moveTo>
                    <a:pt x="0" y="280600"/>
                  </a:moveTo>
                  <a:cubicBezTo>
                    <a:pt x="284389" y="214378"/>
                    <a:pt x="568779" y="148157"/>
                    <a:pt x="849086" y="193514"/>
                  </a:cubicBezTo>
                  <a:cubicBezTo>
                    <a:pt x="1129393" y="238871"/>
                    <a:pt x="1402443" y="489243"/>
                    <a:pt x="1681843" y="552743"/>
                  </a:cubicBezTo>
                  <a:cubicBezTo>
                    <a:pt x="1961243" y="616243"/>
                    <a:pt x="2245179" y="616243"/>
                    <a:pt x="2525486" y="574514"/>
                  </a:cubicBezTo>
                  <a:cubicBezTo>
                    <a:pt x="2805793" y="532785"/>
                    <a:pt x="3086100" y="293300"/>
                    <a:pt x="3363686" y="302371"/>
                  </a:cubicBezTo>
                  <a:cubicBezTo>
                    <a:pt x="3641272" y="311442"/>
                    <a:pt x="3915229" y="673393"/>
                    <a:pt x="4191000" y="628943"/>
                  </a:cubicBezTo>
                  <a:cubicBezTo>
                    <a:pt x="4466771" y="584493"/>
                    <a:pt x="4738007" y="126385"/>
                    <a:pt x="5018314" y="35671"/>
                  </a:cubicBezTo>
                  <a:cubicBezTo>
                    <a:pt x="5298621" y="-55043"/>
                    <a:pt x="5660572" y="52000"/>
                    <a:pt x="5872843" y="84657"/>
                  </a:cubicBezTo>
                </a:path>
              </a:pathLst>
            </a:custGeom>
            <a:noFill/>
            <a:ln>
              <a:solidFill>
                <a:srgbClr val="C00000"/>
              </a:solidFill>
            </a:ln>
            <a:effectLst>
              <a:glow rad="63500">
                <a:schemeClr val="accent2">
                  <a:lumMod val="50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424" name="Group 423">
              <a:extLst>
                <a:ext uri="{FF2B5EF4-FFF2-40B4-BE49-F238E27FC236}">
                  <a16:creationId xmlns:a16="http://schemas.microsoft.com/office/drawing/2014/main" id="{A4490584-16E0-430D-B523-83CF066E26F5}"/>
                </a:ext>
              </a:extLst>
            </p:cNvPr>
            <p:cNvGrpSpPr/>
            <p:nvPr/>
          </p:nvGrpSpPr>
          <p:grpSpPr>
            <a:xfrm>
              <a:off x="1515540" y="606585"/>
              <a:ext cx="5929382" cy="664121"/>
              <a:chOff x="1342350" y="951462"/>
              <a:chExt cx="5929382" cy="664121"/>
            </a:xfrm>
            <a:solidFill>
              <a:srgbClr val="FF0000"/>
            </a:solidFill>
          </p:grpSpPr>
          <p:sp>
            <p:nvSpPr>
              <p:cNvPr id="425" name="Oval 424">
                <a:extLst>
                  <a:ext uri="{FF2B5EF4-FFF2-40B4-BE49-F238E27FC236}">
                    <a16:creationId xmlns:a16="http://schemas.microsoft.com/office/drawing/2014/main" id="{F9462294-9B51-457D-ABA5-A5D3E017B601}"/>
                  </a:ext>
                </a:extLst>
              </p:cNvPr>
              <p:cNvSpPr/>
              <p:nvPr/>
            </p:nvSpPr>
            <p:spPr>
              <a:xfrm>
                <a:off x="5527165" y="1553702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6" name="Oval 425">
                <a:extLst>
                  <a:ext uri="{FF2B5EF4-FFF2-40B4-BE49-F238E27FC236}">
                    <a16:creationId xmlns:a16="http://schemas.microsoft.com/office/drawing/2014/main" id="{410AE873-DF38-4CB7-A7DD-2B85BED211FF}"/>
                  </a:ext>
                </a:extLst>
              </p:cNvPr>
              <p:cNvSpPr/>
              <p:nvPr/>
            </p:nvSpPr>
            <p:spPr>
              <a:xfrm>
                <a:off x="6361097" y="951462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7" name="Oval 426">
                <a:extLst>
                  <a:ext uri="{FF2B5EF4-FFF2-40B4-BE49-F238E27FC236}">
                    <a16:creationId xmlns:a16="http://schemas.microsoft.com/office/drawing/2014/main" id="{7682253E-C5D3-4406-87C4-E6CEB79A27EB}"/>
                  </a:ext>
                </a:extLst>
              </p:cNvPr>
              <p:cNvSpPr/>
              <p:nvPr/>
            </p:nvSpPr>
            <p:spPr>
              <a:xfrm>
                <a:off x="4705473" y="1223456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8" name="Oval 427">
                <a:extLst>
                  <a:ext uri="{FF2B5EF4-FFF2-40B4-BE49-F238E27FC236}">
                    <a16:creationId xmlns:a16="http://schemas.microsoft.com/office/drawing/2014/main" id="{E8F08B12-74BB-4045-B56E-AC1F3248ECA9}"/>
                  </a:ext>
                </a:extLst>
              </p:cNvPr>
              <p:cNvSpPr/>
              <p:nvPr/>
            </p:nvSpPr>
            <p:spPr>
              <a:xfrm>
                <a:off x="3870752" y="1494002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9" name="Oval 428">
                <a:extLst>
                  <a:ext uri="{FF2B5EF4-FFF2-40B4-BE49-F238E27FC236}">
                    <a16:creationId xmlns:a16="http://schemas.microsoft.com/office/drawing/2014/main" id="{08A67651-37A3-44F3-83E0-1A64EF1E7906}"/>
                  </a:ext>
                </a:extLst>
              </p:cNvPr>
              <p:cNvSpPr/>
              <p:nvPr/>
            </p:nvSpPr>
            <p:spPr>
              <a:xfrm>
                <a:off x="3025835" y="1474432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0" name="Oval 429">
                <a:extLst>
                  <a:ext uri="{FF2B5EF4-FFF2-40B4-BE49-F238E27FC236}">
                    <a16:creationId xmlns:a16="http://schemas.microsoft.com/office/drawing/2014/main" id="{7C84290F-C3F0-4838-BBC9-A939677545A5}"/>
                  </a:ext>
                </a:extLst>
              </p:cNvPr>
              <p:cNvSpPr/>
              <p:nvPr/>
            </p:nvSpPr>
            <p:spPr>
              <a:xfrm>
                <a:off x="1342350" y="1196345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1" name="Oval 430">
                <a:extLst>
                  <a:ext uri="{FF2B5EF4-FFF2-40B4-BE49-F238E27FC236}">
                    <a16:creationId xmlns:a16="http://schemas.microsoft.com/office/drawing/2014/main" id="{1DD71F3C-3E10-4E84-A8B6-58ADA4F86C5A}"/>
                  </a:ext>
                </a:extLst>
              </p:cNvPr>
              <p:cNvSpPr/>
              <p:nvPr/>
            </p:nvSpPr>
            <p:spPr>
              <a:xfrm>
                <a:off x="2189355" y="1115164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2" name="Oval 431">
                <a:extLst>
                  <a:ext uri="{FF2B5EF4-FFF2-40B4-BE49-F238E27FC236}">
                    <a16:creationId xmlns:a16="http://schemas.microsoft.com/office/drawing/2014/main" id="{8F92D408-5B6A-4569-A8EF-30CED82673AB}"/>
                  </a:ext>
                </a:extLst>
              </p:cNvPr>
              <p:cNvSpPr/>
              <p:nvPr/>
            </p:nvSpPr>
            <p:spPr>
              <a:xfrm>
                <a:off x="7209851" y="994316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3" name="Group 432">
              <a:extLst>
                <a:ext uri="{FF2B5EF4-FFF2-40B4-BE49-F238E27FC236}">
                  <a16:creationId xmlns:a16="http://schemas.microsoft.com/office/drawing/2014/main" id="{E427DCC1-3B6A-440B-9107-D181B18FC2E5}"/>
                </a:ext>
              </a:extLst>
            </p:cNvPr>
            <p:cNvGrpSpPr/>
            <p:nvPr/>
          </p:nvGrpSpPr>
          <p:grpSpPr>
            <a:xfrm>
              <a:off x="1434201" y="415329"/>
              <a:ext cx="6412708" cy="782143"/>
              <a:chOff x="1169794" y="448802"/>
              <a:chExt cx="6383510" cy="782143"/>
            </a:xfrm>
          </p:grpSpPr>
          <p:sp>
            <p:nvSpPr>
              <p:cNvPr id="434" name="TextBox 433">
                <a:extLst>
                  <a:ext uri="{FF2B5EF4-FFF2-40B4-BE49-F238E27FC236}">
                    <a16:creationId xmlns:a16="http://schemas.microsoft.com/office/drawing/2014/main" id="{ECBAD32D-9745-4BB5-9D3D-E936A6789259}"/>
                  </a:ext>
                </a:extLst>
              </p:cNvPr>
              <p:cNvSpPr txBox="1"/>
              <p:nvPr/>
            </p:nvSpPr>
            <p:spPr>
              <a:xfrm>
                <a:off x="2010623" y="629941"/>
                <a:ext cx="45377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0000"/>
                    </a:solidFill>
                    <a:latin typeface="Ubuntu Mono" panose="020B0509030602030204" pitchFamily="49" charset="0"/>
                  </a:rPr>
                  <a:t>3.2</a:t>
                </a:r>
              </a:p>
            </p:txBody>
          </p:sp>
          <p:sp>
            <p:nvSpPr>
              <p:cNvPr id="437" name="TextBox 436">
                <a:extLst>
                  <a:ext uri="{FF2B5EF4-FFF2-40B4-BE49-F238E27FC236}">
                    <a16:creationId xmlns:a16="http://schemas.microsoft.com/office/drawing/2014/main" id="{D85E0685-3B86-44BE-8B7E-E44EB70AF67E}"/>
                  </a:ext>
                </a:extLst>
              </p:cNvPr>
              <p:cNvSpPr txBox="1"/>
              <p:nvPr/>
            </p:nvSpPr>
            <p:spPr>
              <a:xfrm>
                <a:off x="4507860" y="726188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0000"/>
                    </a:solidFill>
                    <a:latin typeface="Ubuntu Mono" panose="020B0509030602030204" pitchFamily="49" charset="0"/>
                  </a:rPr>
                  <a:t>2.9</a:t>
                </a:r>
              </a:p>
            </p:txBody>
          </p:sp>
          <p:sp>
            <p:nvSpPr>
              <p:cNvPr id="438" name="TextBox 437">
                <a:extLst>
                  <a:ext uri="{FF2B5EF4-FFF2-40B4-BE49-F238E27FC236}">
                    <a16:creationId xmlns:a16="http://schemas.microsoft.com/office/drawing/2014/main" id="{F5847774-476B-4226-87E7-65A57AE7AF25}"/>
                  </a:ext>
                </a:extLst>
              </p:cNvPr>
              <p:cNvSpPr txBox="1"/>
              <p:nvPr/>
            </p:nvSpPr>
            <p:spPr>
              <a:xfrm>
                <a:off x="5331268" y="984724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0000"/>
                    </a:solidFill>
                    <a:latin typeface="Ubuntu Mono" panose="020B0509030602030204" pitchFamily="49" charset="0"/>
                  </a:rPr>
                  <a:t>1.8</a:t>
                </a:r>
              </a:p>
            </p:txBody>
          </p:sp>
          <p:sp>
            <p:nvSpPr>
              <p:cNvPr id="439" name="TextBox 438">
                <a:extLst>
                  <a:ext uri="{FF2B5EF4-FFF2-40B4-BE49-F238E27FC236}">
                    <a16:creationId xmlns:a16="http://schemas.microsoft.com/office/drawing/2014/main" id="{CE643FFE-1EB9-48BB-95AA-032A637A7081}"/>
                  </a:ext>
                </a:extLst>
              </p:cNvPr>
              <p:cNvSpPr txBox="1"/>
              <p:nvPr/>
            </p:nvSpPr>
            <p:spPr>
              <a:xfrm>
                <a:off x="6165720" y="448802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0000"/>
                    </a:solidFill>
                    <a:latin typeface="Ubuntu Mono" panose="020B0509030602030204" pitchFamily="49" charset="0"/>
                  </a:rPr>
                  <a:t>4.5</a:t>
                </a:r>
              </a:p>
            </p:txBody>
          </p:sp>
          <p:sp>
            <p:nvSpPr>
              <p:cNvPr id="440" name="TextBox 439">
                <a:extLst>
                  <a:ext uri="{FF2B5EF4-FFF2-40B4-BE49-F238E27FC236}">
                    <a16:creationId xmlns:a16="http://schemas.microsoft.com/office/drawing/2014/main" id="{715EC079-4BD2-4551-A8CD-96D1BA4D1A3D}"/>
                  </a:ext>
                </a:extLst>
              </p:cNvPr>
              <p:cNvSpPr txBox="1"/>
              <p:nvPr/>
            </p:nvSpPr>
            <p:spPr>
              <a:xfrm>
                <a:off x="7047596" y="513503"/>
                <a:ext cx="50570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0000"/>
                    </a:solidFill>
                    <a:latin typeface="Ubuntu Mono" panose="020B0509030602030204" pitchFamily="49" charset="0"/>
                  </a:rPr>
                  <a:t>4.2 A</a:t>
                </a:r>
              </a:p>
            </p:txBody>
          </p:sp>
          <p:sp>
            <p:nvSpPr>
              <p:cNvPr id="441" name="TextBox 440">
                <a:extLst>
                  <a:ext uri="{FF2B5EF4-FFF2-40B4-BE49-F238E27FC236}">
                    <a16:creationId xmlns:a16="http://schemas.microsoft.com/office/drawing/2014/main" id="{C9D4F3DC-4329-4AE5-A1A5-E1237B1482B3}"/>
                  </a:ext>
                </a:extLst>
              </p:cNvPr>
              <p:cNvSpPr txBox="1"/>
              <p:nvPr/>
            </p:nvSpPr>
            <p:spPr>
              <a:xfrm>
                <a:off x="1169794" y="665603"/>
                <a:ext cx="45377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0000"/>
                    </a:solidFill>
                    <a:latin typeface="Ubuntu Mono" panose="020B0509030602030204" pitchFamily="49" charset="0"/>
                  </a:rPr>
                  <a:t>3.1</a:t>
                </a:r>
              </a:p>
            </p:txBody>
          </p:sp>
        </p:grpSp>
        <p:cxnSp>
          <p:nvCxnSpPr>
            <p:cNvPr id="452" name="Straight Connector 451">
              <a:extLst>
                <a:ext uri="{FF2B5EF4-FFF2-40B4-BE49-F238E27FC236}">
                  <a16:creationId xmlns:a16="http://schemas.microsoft.com/office/drawing/2014/main" id="{14B6BD01-5404-4B1D-9BDF-DE0ED4FA46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66053" y="896925"/>
              <a:ext cx="142229" cy="40401"/>
            </a:xfrm>
            <a:prstGeom prst="line">
              <a:avLst/>
            </a:prstGeom>
            <a:noFill/>
            <a:ln>
              <a:solidFill>
                <a:srgbClr val="C00000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58" name="Straight Connector 457">
              <a:extLst>
                <a:ext uri="{FF2B5EF4-FFF2-40B4-BE49-F238E27FC236}">
                  <a16:creationId xmlns:a16="http://schemas.microsoft.com/office/drawing/2014/main" id="{EE22DA0F-D7A1-46A9-B7E2-E1A69FFADD81}"/>
                </a:ext>
              </a:extLst>
            </p:cNvPr>
            <p:cNvCxnSpPr>
              <a:cxnSpLocks/>
            </p:cNvCxnSpPr>
            <p:nvPr/>
          </p:nvCxnSpPr>
          <p:spPr>
            <a:xfrm>
              <a:off x="7448043" y="697027"/>
              <a:ext cx="239882" cy="63148"/>
            </a:xfrm>
            <a:prstGeom prst="line">
              <a:avLst/>
            </a:prstGeom>
            <a:noFill/>
            <a:ln>
              <a:solidFill>
                <a:srgbClr val="C00000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484" name="Rectangle: Rounded Corners 483">
            <a:extLst>
              <a:ext uri="{FF2B5EF4-FFF2-40B4-BE49-F238E27FC236}">
                <a16:creationId xmlns:a16="http://schemas.microsoft.com/office/drawing/2014/main" id="{05271E9A-70DF-4365-A933-5B236B0C5E03}"/>
              </a:ext>
            </a:extLst>
          </p:cNvPr>
          <p:cNvSpPr/>
          <p:nvPr/>
        </p:nvSpPr>
        <p:spPr>
          <a:xfrm>
            <a:off x="7939863" y="527819"/>
            <a:ext cx="1890326" cy="921523"/>
          </a:xfrm>
          <a:prstGeom prst="roundRect">
            <a:avLst>
              <a:gd name="adj" fmla="val 6626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76" name="TextBox 475">
            <a:extLst>
              <a:ext uri="{FF2B5EF4-FFF2-40B4-BE49-F238E27FC236}">
                <a16:creationId xmlns:a16="http://schemas.microsoft.com/office/drawing/2014/main" id="{F3F3D35B-192D-4977-B7E3-CAC76AA9C72A}"/>
              </a:ext>
            </a:extLst>
          </p:cNvPr>
          <p:cNvSpPr txBox="1"/>
          <p:nvPr/>
        </p:nvSpPr>
        <p:spPr>
          <a:xfrm>
            <a:off x="7338888" y="683363"/>
            <a:ext cx="5080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7BDFDF"/>
                </a:solidFill>
                <a:latin typeface="Ubuntu Mono" panose="020B0509030602030204" pitchFamily="49" charset="0"/>
              </a:rPr>
              <a:t>6.1 V</a:t>
            </a:r>
          </a:p>
        </p:txBody>
      </p: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9A5BB831-CBD4-42B5-B78A-0BDE47D5A0DD}"/>
              </a:ext>
            </a:extLst>
          </p:cNvPr>
          <p:cNvCxnSpPr>
            <a:cxnSpLocks/>
          </p:cNvCxnSpPr>
          <p:nvPr/>
        </p:nvCxnSpPr>
        <p:spPr>
          <a:xfrm>
            <a:off x="7994298" y="1453240"/>
            <a:ext cx="1777446" cy="0"/>
          </a:xfrm>
          <a:prstGeom prst="line">
            <a:avLst/>
          </a:prstGeom>
          <a:ln w="12700">
            <a:solidFill>
              <a:schemeClr val="bg2">
                <a:lumMod val="90000"/>
                <a:alpha val="34902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0" name="Freeform: Shape 479">
            <a:extLst>
              <a:ext uri="{FF2B5EF4-FFF2-40B4-BE49-F238E27FC236}">
                <a16:creationId xmlns:a16="http://schemas.microsoft.com/office/drawing/2014/main" id="{CA00A600-9E2C-40BB-B440-A2052FF5710F}"/>
              </a:ext>
            </a:extLst>
          </p:cNvPr>
          <p:cNvSpPr/>
          <p:nvPr/>
        </p:nvSpPr>
        <p:spPr>
          <a:xfrm>
            <a:off x="8090263" y="688370"/>
            <a:ext cx="1072636" cy="765961"/>
          </a:xfrm>
          <a:custGeom>
            <a:avLst/>
            <a:gdLst>
              <a:gd name="connsiteX0" fmla="*/ 0 w 1072636"/>
              <a:gd name="connsiteY0" fmla="*/ 765961 h 765961"/>
              <a:gd name="connsiteX1" fmla="*/ 209006 w 1072636"/>
              <a:gd name="connsiteY1" fmla="*/ 674521 h 765961"/>
              <a:gd name="connsiteX2" fmla="*/ 283028 w 1072636"/>
              <a:gd name="connsiteY2" fmla="*/ 469870 h 765961"/>
              <a:gd name="connsiteX3" fmla="*/ 383177 w 1072636"/>
              <a:gd name="connsiteY3" fmla="*/ 326179 h 765961"/>
              <a:gd name="connsiteX4" fmla="*/ 487680 w 1072636"/>
              <a:gd name="connsiteY4" fmla="*/ 156361 h 765961"/>
              <a:gd name="connsiteX5" fmla="*/ 605246 w 1072636"/>
              <a:gd name="connsiteY5" fmla="*/ 95401 h 765961"/>
              <a:gd name="connsiteX6" fmla="*/ 783771 w 1072636"/>
              <a:gd name="connsiteY6" fmla="*/ 25733 h 765961"/>
              <a:gd name="connsiteX7" fmla="*/ 831668 w 1072636"/>
              <a:gd name="connsiteY7" fmla="*/ 25733 h 765961"/>
              <a:gd name="connsiteX8" fmla="*/ 910046 w 1072636"/>
              <a:gd name="connsiteY8" fmla="*/ 3961 h 765961"/>
              <a:gd name="connsiteX9" fmla="*/ 992777 w 1072636"/>
              <a:gd name="connsiteY9" fmla="*/ 17024 h 765961"/>
              <a:gd name="connsiteX10" fmla="*/ 1066800 w 1072636"/>
              <a:gd name="connsiteY10" fmla="*/ 69276 h 765961"/>
              <a:gd name="connsiteX11" fmla="*/ 1062446 w 1072636"/>
              <a:gd name="connsiteY11" fmla="*/ 761607 h 765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72636" h="765961">
                <a:moveTo>
                  <a:pt x="0" y="765961"/>
                </a:moveTo>
                <a:cubicBezTo>
                  <a:pt x="80917" y="744915"/>
                  <a:pt x="161835" y="723869"/>
                  <a:pt x="209006" y="674521"/>
                </a:cubicBezTo>
                <a:cubicBezTo>
                  <a:pt x="256177" y="625173"/>
                  <a:pt x="254000" y="527927"/>
                  <a:pt x="283028" y="469870"/>
                </a:cubicBezTo>
                <a:cubicBezTo>
                  <a:pt x="312056" y="411813"/>
                  <a:pt x="349068" y="378430"/>
                  <a:pt x="383177" y="326179"/>
                </a:cubicBezTo>
                <a:cubicBezTo>
                  <a:pt x="417286" y="273927"/>
                  <a:pt x="450669" y="194824"/>
                  <a:pt x="487680" y="156361"/>
                </a:cubicBezTo>
                <a:cubicBezTo>
                  <a:pt x="524692" y="117898"/>
                  <a:pt x="555898" y="117172"/>
                  <a:pt x="605246" y="95401"/>
                </a:cubicBezTo>
                <a:cubicBezTo>
                  <a:pt x="654594" y="73630"/>
                  <a:pt x="746034" y="37344"/>
                  <a:pt x="783771" y="25733"/>
                </a:cubicBezTo>
                <a:cubicBezTo>
                  <a:pt x="821508" y="14122"/>
                  <a:pt x="810622" y="29362"/>
                  <a:pt x="831668" y="25733"/>
                </a:cubicBezTo>
                <a:cubicBezTo>
                  <a:pt x="852714" y="22104"/>
                  <a:pt x="883195" y="5412"/>
                  <a:pt x="910046" y="3961"/>
                </a:cubicBezTo>
                <a:cubicBezTo>
                  <a:pt x="936897" y="2510"/>
                  <a:pt x="966651" y="6138"/>
                  <a:pt x="992777" y="17024"/>
                </a:cubicBezTo>
                <a:cubicBezTo>
                  <a:pt x="1018903" y="27910"/>
                  <a:pt x="1055189" y="-54821"/>
                  <a:pt x="1066800" y="69276"/>
                </a:cubicBezTo>
                <a:cubicBezTo>
                  <a:pt x="1078411" y="193373"/>
                  <a:pt x="1070428" y="477490"/>
                  <a:pt x="1062446" y="761607"/>
                </a:cubicBezTo>
              </a:path>
            </a:pathLst>
          </a:custGeom>
          <a:solidFill>
            <a:schemeClr val="accent4">
              <a:lumMod val="40000"/>
              <a:lumOff val="60000"/>
              <a:alpha val="28000"/>
            </a:schemeClr>
          </a:solidFill>
          <a:ln w="127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2" name="Freeform: Shape 481">
            <a:extLst>
              <a:ext uri="{FF2B5EF4-FFF2-40B4-BE49-F238E27FC236}">
                <a16:creationId xmlns:a16="http://schemas.microsoft.com/office/drawing/2014/main" id="{38ADA116-5192-4EFC-A47C-DE07D2056C1B}"/>
              </a:ext>
            </a:extLst>
          </p:cNvPr>
          <p:cNvSpPr/>
          <p:nvPr/>
        </p:nvSpPr>
        <p:spPr>
          <a:xfrm>
            <a:off x="9162900" y="732064"/>
            <a:ext cx="536272" cy="721179"/>
          </a:xfrm>
          <a:custGeom>
            <a:avLst/>
            <a:gdLst>
              <a:gd name="connsiteX0" fmla="*/ 0 w 508907"/>
              <a:gd name="connsiteY0" fmla="*/ 0 h 721179"/>
              <a:gd name="connsiteX1" fmla="*/ 146957 w 508907"/>
              <a:gd name="connsiteY1" fmla="*/ 114300 h 721179"/>
              <a:gd name="connsiteX2" fmla="*/ 166007 w 508907"/>
              <a:gd name="connsiteY2" fmla="*/ 174172 h 721179"/>
              <a:gd name="connsiteX3" fmla="*/ 201386 w 508907"/>
              <a:gd name="connsiteY3" fmla="*/ 263979 h 721179"/>
              <a:gd name="connsiteX4" fmla="*/ 244929 w 508907"/>
              <a:gd name="connsiteY4" fmla="*/ 353786 h 721179"/>
              <a:gd name="connsiteX5" fmla="*/ 334736 w 508907"/>
              <a:gd name="connsiteY5" fmla="*/ 419100 h 721179"/>
              <a:gd name="connsiteX6" fmla="*/ 457200 w 508907"/>
              <a:gd name="connsiteY6" fmla="*/ 522515 h 721179"/>
              <a:gd name="connsiteX7" fmla="*/ 492579 w 508907"/>
              <a:gd name="connsiteY7" fmla="*/ 672193 h 721179"/>
              <a:gd name="connsiteX8" fmla="*/ 508907 w 508907"/>
              <a:gd name="connsiteY8" fmla="*/ 721179 h 721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8907" h="721179">
                <a:moveTo>
                  <a:pt x="0" y="0"/>
                </a:moveTo>
                <a:cubicBezTo>
                  <a:pt x="59644" y="42635"/>
                  <a:pt x="119289" y="85271"/>
                  <a:pt x="146957" y="114300"/>
                </a:cubicBezTo>
                <a:cubicBezTo>
                  <a:pt x="174625" y="143329"/>
                  <a:pt x="156936" y="149226"/>
                  <a:pt x="166007" y="174172"/>
                </a:cubicBezTo>
                <a:cubicBezTo>
                  <a:pt x="175079" y="199119"/>
                  <a:pt x="188232" y="234044"/>
                  <a:pt x="201386" y="263979"/>
                </a:cubicBezTo>
                <a:cubicBezTo>
                  <a:pt x="214540" y="293914"/>
                  <a:pt x="222704" y="327933"/>
                  <a:pt x="244929" y="353786"/>
                </a:cubicBezTo>
                <a:cubicBezTo>
                  <a:pt x="267154" y="379639"/>
                  <a:pt x="299358" y="390979"/>
                  <a:pt x="334736" y="419100"/>
                </a:cubicBezTo>
                <a:cubicBezTo>
                  <a:pt x="370114" y="447221"/>
                  <a:pt x="430893" y="480333"/>
                  <a:pt x="457200" y="522515"/>
                </a:cubicBezTo>
                <a:cubicBezTo>
                  <a:pt x="483507" y="564697"/>
                  <a:pt x="483961" y="639083"/>
                  <a:pt x="492579" y="672193"/>
                </a:cubicBezTo>
                <a:cubicBezTo>
                  <a:pt x="501197" y="705303"/>
                  <a:pt x="468993" y="711200"/>
                  <a:pt x="508907" y="721179"/>
                </a:cubicBezTo>
              </a:path>
            </a:pathLst>
          </a:custGeom>
          <a:noFill/>
          <a:ln w="12700">
            <a:solidFill>
              <a:schemeClr val="accent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94" name="Rectangle 493">
            <a:extLst>
              <a:ext uri="{FF2B5EF4-FFF2-40B4-BE49-F238E27FC236}">
                <a16:creationId xmlns:a16="http://schemas.microsoft.com/office/drawing/2014/main" id="{2D100D18-0DE3-44CC-8F06-F6AB13230455}"/>
              </a:ext>
            </a:extLst>
          </p:cNvPr>
          <p:cNvSpPr/>
          <p:nvPr/>
        </p:nvSpPr>
        <p:spPr>
          <a:xfrm>
            <a:off x="8771580" y="1144907"/>
            <a:ext cx="45719" cy="46529"/>
          </a:xfrm>
          <a:prstGeom prst="rect">
            <a:avLst/>
          </a:prstGeom>
          <a:noFill/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TextBox 504">
            <a:extLst>
              <a:ext uri="{FF2B5EF4-FFF2-40B4-BE49-F238E27FC236}">
                <a16:creationId xmlns:a16="http://schemas.microsoft.com/office/drawing/2014/main" id="{7BF2BFCD-3D2F-49D8-8FA2-EC29D65B5168}"/>
              </a:ext>
            </a:extLst>
          </p:cNvPr>
          <p:cNvSpPr txBox="1"/>
          <p:nvPr/>
        </p:nvSpPr>
        <p:spPr>
          <a:xfrm>
            <a:off x="8187833" y="538439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4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650 </a:t>
            </a:r>
            <a:r>
              <a:rPr lang="en-US" sz="10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Wh</a:t>
            </a: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Ubuntu Mono" panose="020B0509030602030204" pitchFamily="49" charset="0"/>
            </a:endParaRPr>
          </a:p>
        </p:txBody>
      </p:sp>
      <p:sp>
        <p:nvSpPr>
          <p:cNvPr id="506" name="TextBox 505">
            <a:extLst>
              <a:ext uri="{FF2B5EF4-FFF2-40B4-BE49-F238E27FC236}">
                <a16:creationId xmlns:a16="http://schemas.microsoft.com/office/drawing/2014/main" id="{19CDF399-85A1-49AE-BD24-99B020D77F6F}"/>
              </a:ext>
            </a:extLst>
          </p:cNvPr>
          <p:cNvSpPr txBox="1"/>
          <p:nvPr/>
        </p:nvSpPr>
        <p:spPr>
          <a:xfrm>
            <a:off x="9080585" y="491125"/>
            <a:ext cx="5080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4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140 W</a:t>
            </a:r>
          </a:p>
        </p:txBody>
      </p:sp>
      <p:cxnSp>
        <p:nvCxnSpPr>
          <p:cNvPr id="507" name="Straight Connector 506">
            <a:extLst>
              <a:ext uri="{FF2B5EF4-FFF2-40B4-BE49-F238E27FC236}">
                <a16:creationId xmlns:a16="http://schemas.microsoft.com/office/drawing/2014/main" id="{B96347E8-4A5D-4968-B229-648D493F3F16}"/>
              </a:ext>
            </a:extLst>
          </p:cNvPr>
          <p:cNvCxnSpPr>
            <a:cxnSpLocks/>
            <a:stCxn id="481" idx="4"/>
            <a:endCxn id="480" idx="11"/>
          </p:cNvCxnSpPr>
          <p:nvPr/>
        </p:nvCxnSpPr>
        <p:spPr>
          <a:xfrm flipH="1">
            <a:off x="9152709" y="750518"/>
            <a:ext cx="10190" cy="699459"/>
          </a:xfrm>
          <a:prstGeom prst="line">
            <a:avLst/>
          </a:prstGeom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0" name="TextBox 509">
            <a:extLst>
              <a:ext uri="{FF2B5EF4-FFF2-40B4-BE49-F238E27FC236}">
                <a16:creationId xmlns:a16="http://schemas.microsoft.com/office/drawing/2014/main" id="{7FADD6E3-4149-47DC-8C23-9F76AE84A58D}"/>
              </a:ext>
            </a:extLst>
          </p:cNvPr>
          <p:cNvSpPr txBox="1"/>
          <p:nvPr/>
        </p:nvSpPr>
        <p:spPr>
          <a:xfrm>
            <a:off x="9087064" y="1240910"/>
            <a:ext cx="7423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75000"/>
                  </a:schemeClr>
                </a:solidFill>
                <a:latin typeface="Ubuntu Mono" panose="020B0509030602030204" pitchFamily="49" charset="0"/>
              </a:rPr>
              <a:t>12:03</a:t>
            </a:r>
          </a:p>
        </p:txBody>
      </p:sp>
      <p:sp>
        <p:nvSpPr>
          <p:cNvPr id="512" name="Rectangle: Rounded Corners 511">
            <a:extLst>
              <a:ext uri="{FF2B5EF4-FFF2-40B4-BE49-F238E27FC236}">
                <a16:creationId xmlns:a16="http://schemas.microsoft.com/office/drawing/2014/main" id="{8F3741AF-0287-439C-AD78-CAD67F6D1D18}"/>
              </a:ext>
            </a:extLst>
          </p:cNvPr>
          <p:cNvSpPr/>
          <p:nvPr/>
        </p:nvSpPr>
        <p:spPr>
          <a:xfrm>
            <a:off x="9939144" y="542151"/>
            <a:ext cx="1890326" cy="921523"/>
          </a:xfrm>
          <a:prstGeom prst="roundRect">
            <a:avLst>
              <a:gd name="adj" fmla="val 7611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dirty="0">
                <a:solidFill>
                  <a:srgbClr val="FF0000"/>
                </a:solidFill>
                <a:latin typeface="Ubuntu Mono" panose="020B0509030602030204" pitchFamily="49" charset="0"/>
              </a:rPr>
              <a:t>4.2 A </a:t>
            </a:r>
          </a:p>
          <a:p>
            <a:pPr algn="r"/>
            <a:r>
              <a:rPr lang="en-US" dirty="0">
                <a:solidFill>
                  <a:srgbClr val="7BDFDF"/>
                </a:solidFill>
                <a:latin typeface="Ubuntu Mono" panose="020B0509030602030204" pitchFamily="49" charset="0"/>
              </a:rPr>
              <a:t>6.1 V</a:t>
            </a:r>
          </a:p>
          <a:p>
            <a:pPr algn="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141 W</a:t>
            </a:r>
          </a:p>
        </p:txBody>
      </p:sp>
      <p:sp>
        <p:nvSpPr>
          <p:cNvPr id="518" name="Freeform: Shape 517">
            <a:extLst>
              <a:ext uri="{FF2B5EF4-FFF2-40B4-BE49-F238E27FC236}">
                <a16:creationId xmlns:a16="http://schemas.microsoft.com/office/drawing/2014/main" id="{ED45CA70-1783-4485-9D9C-AAD4CDC5E638}"/>
              </a:ext>
            </a:extLst>
          </p:cNvPr>
          <p:cNvSpPr/>
          <p:nvPr/>
        </p:nvSpPr>
        <p:spPr>
          <a:xfrm>
            <a:off x="1545771" y="644822"/>
            <a:ext cx="4509408" cy="755472"/>
          </a:xfrm>
          <a:custGeom>
            <a:avLst/>
            <a:gdLst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44336 w 4509408"/>
              <a:gd name="connsiteY20" fmla="*/ 212428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43693 w 4509408"/>
              <a:gd name="connsiteY36" fmla="*/ 332171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3136 w 4509408"/>
              <a:gd name="connsiteY88" fmla="*/ 552607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2990850 w 4509408"/>
              <a:gd name="connsiteY100" fmla="*/ 498178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11679 w 4509408"/>
              <a:gd name="connsiteY20" fmla="*/ 177049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43693 w 4509408"/>
              <a:gd name="connsiteY36" fmla="*/ 332171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3136 w 4509408"/>
              <a:gd name="connsiteY88" fmla="*/ 552607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2990850 w 4509408"/>
              <a:gd name="connsiteY100" fmla="*/ 498178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11679 w 4509408"/>
              <a:gd name="connsiteY20" fmla="*/ 177049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62743 w 4509408"/>
              <a:gd name="connsiteY36" fmla="*/ 345778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3136 w 4509408"/>
              <a:gd name="connsiteY88" fmla="*/ 552607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2990850 w 4509408"/>
              <a:gd name="connsiteY100" fmla="*/ 498178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11679 w 4509408"/>
              <a:gd name="connsiteY20" fmla="*/ 177049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62743 w 4509408"/>
              <a:gd name="connsiteY36" fmla="*/ 345778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8579 w 4509408"/>
              <a:gd name="connsiteY88" fmla="*/ 500900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2990850 w 4509408"/>
              <a:gd name="connsiteY100" fmla="*/ 498178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11679 w 4509408"/>
              <a:gd name="connsiteY20" fmla="*/ 177049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62743 w 4509408"/>
              <a:gd name="connsiteY36" fmla="*/ 345778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8579 w 4509408"/>
              <a:gd name="connsiteY88" fmla="*/ 500900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3001735 w 4509408"/>
              <a:gd name="connsiteY100" fmla="*/ 394764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</a:cxnLst>
            <a:rect l="l" t="t" r="r" b="b"/>
            <a:pathLst>
              <a:path w="4509408" h="755472">
                <a:moveTo>
                  <a:pt x="0" y="234199"/>
                </a:moveTo>
                <a:cubicBezTo>
                  <a:pt x="18370" y="121713"/>
                  <a:pt x="36740" y="9228"/>
                  <a:pt x="51708" y="19207"/>
                </a:cubicBezTo>
                <a:cubicBezTo>
                  <a:pt x="66676" y="29186"/>
                  <a:pt x="74840" y="267764"/>
                  <a:pt x="89808" y="294071"/>
                </a:cubicBezTo>
                <a:cubicBezTo>
                  <a:pt x="104776" y="320378"/>
                  <a:pt x="128815" y="183853"/>
                  <a:pt x="141515" y="177049"/>
                </a:cubicBezTo>
                <a:cubicBezTo>
                  <a:pt x="154215" y="170245"/>
                  <a:pt x="151947" y="276381"/>
                  <a:pt x="166008" y="253249"/>
                </a:cubicBezTo>
                <a:cubicBezTo>
                  <a:pt x="180069" y="230117"/>
                  <a:pt x="208643" y="27825"/>
                  <a:pt x="225879" y="38257"/>
                </a:cubicBezTo>
                <a:cubicBezTo>
                  <a:pt x="243115" y="48689"/>
                  <a:pt x="257176" y="298153"/>
                  <a:pt x="269422" y="315842"/>
                </a:cubicBezTo>
                <a:cubicBezTo>
                  <a:pt x="281668" y="333531"/>
                  <a:pt x="286205" y="160720"/>
                  <a:pt x="299358" y="144392"/>
                </a:cubicBezTo>
                <a:cubicBezTo>
                  <a:pt x="312511" y="128064"/>
                  <a:pt x="338365" y="226489"/>
                  <a:pt x="348343" y="217871"/>
                </a:cubicBezTo>
                <a:cubicBezTo>
                  <a:pt x="358321" y="209253"/>
                  <a:pt x="349704" y="128971"/>
                  <a:pt x="359229" y="92685"/>
                </a:cubicBezTo>
                <a:cubicBezTo>
                  <a:pt x="368754" y="56399"/>
                  <a:pt x="389165" y="-3472"/>
                  <a:pt x="405493" y="157"/>
                </a:cubicBezTo>
                <a:cubicBezTo>
                  <a:pt x="421821" y="3786"/>
                  <a:pt x="444500" y="82707"/>
                  <a:pt x="457200" y="114457"/>
                </a:cubicBezTo>
                <a:cubicBezTo>
                  <a:pt x="469900" y="146207"/>
                  <a:pt x="472622" y="196100"/>
                  <a:pt x="481693" y="190657"/>
                </a:cubicBezTo>
                <a:cubicBezTo>
                  <a:pt x="490764" y="185214"/>
                  <a:pt x="475797" y="71820"/>
                  <a:pt x="511629" y="81799"/>
                </a:cubicBezTo>
                <a:cubicBezTo>
                  <a:pt x="547461" y="91777"/>
                  <a:pt x="661761" y="247353"/>
                  <a:pt x="696686" y="250528"/>
                </a:cubicBezTo>
                <a:cubicBezTo>
                  <a:pt x="731611" y="253703"/>
                  <a:pt x="708933" y="106745"/>
                  <a:pt x="721179" y="100849"/>
                </a:cubicBezTo>
                <a:cubicBezTo>
                  <a:pt x="733425" y="94953"/>
                  <a:pt x="757465" y="188842"/>
                  <a:pt x="770165" y="215149"/>
                </a:cubicBezTo>
                <a:cubicBezTo>
                  <a:pt x="782865" y="241456"/>
                  <a:pt x="787401" y="283638"/>
                  <a:pt x="797379" y="258692"/>
                </a:cubicBezTo>
                <a:cubicBezTo>
                  <a:pt x="807357" y="233746"/>
                  <a:pt x="818697" y="68192"/>
                  <a:pt x="830036" y="65471"/>
                </a:cubicBezTo>
                <a:cubicBezTo>
                  <a:pt x="841375" y="62750"/>
                  <a:pt x="851808" y="223768"/>
                  <a:pt x="865415" y="242364"/>
                </a:cubicBezTo>
                <a:cubicBezTo>
                  <a:pt x="879022" y="260960"/>
                  <a:pt x="894443" y="199274"/>
                  <a:pt x="911679" y="177049"/>
                </a:cubicBezTo>
                <a:cubicBezTo>
                  <a:pt x="928915" y="154824"/>
                  <a:pt x="950686" y="89964"/>
                  <a:pt x="968829" y="109014"/>
                </a:cubicBezTo>
                <a:cubicBezTo>
                  <a:pt x="986972" y="128064"/>
                  <a:pt x="1009197" y="253249"/>
                  <a:pt x="1020536" y="291349"/>
                </a:cubicBezTo>
                <a:cubicBezTo>
                  <a:pt x="1031875" y="329449"/>
                  <a:pt x="1028701" y="345778"/>
                  <a:pt x="1036865" y="337614"/>
                </a:cubicBezTo>
                <a:cubicBezTo>
                  <a:pt x="1045029" y="329450"/>
                  <a:pt x="1064079" y="271393"/>
                  <a:pt x="1069522" y="242364"/>
                </a:cubicBezTo>
                <a:cubicBezTo>
                  <a:pt x="1074965" y="213335"/>
                  <a:pt x="1065440" y="143485"/>
                  <a:pt x="1069522" y="163442"/>
                </a:cubicBezTo>
                <a:cubicBezTo>
                  <a:pt x="1073604" y="183399"/>
                  <a:pt x="1084490" y="326275"/>
                  <a:pt x="1094015" y="362107"/>
                </a:cubicBezTo>
                <a:cubicBezTo>
                  <a:pt x="1103540" y="397939"/>
                  <a:pt x="1119869" y="394764"/>
                  <a:pt x="1126672" y="378435"/>
                </a:cubicBezTo>
                <a:cubicBezTo>
                  <a:pt x="1133475" y="362106"/>
                  <a:pt x="1132568" y="289081"/>
                  <a:pt x="1134836" y="264135"/>
                </a:cubicBezTo>
                <a:cubicBezTo>
                  <a:pt x="1137104" y="239189"/>
                  <a:pt x="1138465" y="196100"/>
                  <a:pt x="1140279" y="228757"/>
                </a:cubicBezTo>
                <a:cubicBezTo>
                  <a:pt x="1142093" y="261414"/>
                  <a:pt x="1144361" y="438760"/>
                  <a:pt x="1145722" y="460078"/>
                </a:cubicBezTo>
                <a:cubicBezTo>
                  <a:pt x="1147083" y="481396"/>
                  <a:pt x="1143000" y="392042"/>
                  <a:pt x="1148443" y="356664"/>
                </a:cubicBezTo>
                <a:cubicBezTo>
                  <a:pt x="1153886" y="321286"/>
                  <a:pt x="1172483" y="266403"/>
                  <a:pt x="1178379" y="247807"/>
                </a:cubicBezTo>
                <a:cubicBezTo>
                  <a:pt x="1184275" y="229211"/>
                  <a:pt x="1181100" y="224674"/>
                  <a:pt x="1183822" y="245085"/>
                </a:cubicBezTo>
                <a:cubicBezTo>
                  <a:pt x="1186544" y="265496"/>
                  <a:pt x="1191987" y="342149"/>
                  <a:pt x="1194708" y="370271"/>
                </a:cubicBezTo>
                <a:cubicBezTo>
                  <a:pt x="1197429" y="398393"/>
                  <a:pt x="1188811" y="417896"/>
                  <a:pt x="1200150" y="413814"/>
                </a:cubicBezTo>
                <a:cubicBezTo>
                  <a:pt x="1211489" y="409732"/>
                  <a:pt x="1245054" y="365282"/>
                  <a:pt x="1262743" y="345778"/>
                </a:cubicBezTo>
                <a:cubicBezTo>
                  <a:pt x="1280432" y="326274"/>
                  <a:pt x="1287690" y="273206"/>
                  <a:pt x="1306286" y="296792"/>
                </a:cubicBezTo>
                <a:cubicBezTo>
                  <a:pt x="1324882" y="320378"/>
                  <a:pt x="1362076" y="449192"/>
                  <a:pt x="1374322" y="487292"/>
                </a:cubicBezTo>
                <a:cubicBezTo>
                  <a:pt x="1386568" y="525392"/>
                  <a:pt x="1374322" y="543988"/>
                  <a:pt x="1379765" y="525392"/>
                </a:cubicBezTo>
                <a:cubicBezTo>
                  <a:pt x="1385208" y="506796"/>
                  <a:pt x="1401536" y="406103"/>
                  <a:pt x="1406979" y="375714"/>
                </a:cubicBezTo>
                <a:cubicBezTo>
                  <a:pt x="1412422" y="345325"/>
                  <a:pt x="1403804" y="322646"/>
                  <a:pt x="1412422" y="343057"/>
                </a:cubicBezTo>
                <a:cubicBezTo>
                  <a:pt x="1421040" y="363468"/>
                  <a:pt x="1448254" y="465067"/>
                  <a:pt x="1458686" y="498178"/>
                </a:cubicBezTo>
                <a:cubicBezTo>
                  <a:pt x="1469118" y="531289"/>
                  <a:pt x="1471386" y="533557"/>
                  <a:pt x="1475015" y="541721"/>
                </a:cubicBezTo>
                <a:cubicBezTo>
                  <a:pt x="1478644" y="549885"/>
                  <a:pt x="1471840" y="566668"/>
                  <a:pt x="1480458" y="547164"/>
                </a:cubicBezTo>
                <a:cubicBezTo>
                  <a:pt x="1489076" y="527660"/>
                  <a:pt x="1515383" y="421071"/>
                  <a:pt x="1526722" y="424699"/>
                </a:cubicBezTo>
                <a:cubicBezTo>
                  <a:pt x="1538061" y="428327"/>
                  <a:pt x="1540782" y="548071"/>
                  <a:pt x="1548493" y="568935"/>
                </a:cubicBezTo>
                <a:cubicBezTo>
                  <a:pt x="1556204" y="589799"/>
                  <a:pt x="1567090" y="570296"/>
                  <a:pt x="1572986" y="549885"/>
                </a:cubicBezTo>
                <a:cubicBezTo>
                  <a:pt x="1578882" y="529474"/>
                  <a:pt x="1580697" y="477767"/>
                  <a:pt x="1583872" y="446471"/>
                </a:cubicBezTo>
                <a:cubicBezTo>
                  <a:pt x="1587047" y="415175"/>
                  <a:pt x="1589768" y="343511"/>
                  <a:pt x="1592036" y="362107"/>
                </a:cubicBezTo>
                <a:cubicBezTo>
                  <a:pt x="1594304" y="380703"/>
                  <a:pt x="1592036" y="509971"/>
                  <a:pt x="1597479" y="558049"/>
                </a:cubicBezTo>
                <a:cubicBezTo>
                  <a:pt x="1602922" y="606128"/>
                  <a:pt x="1617890" y="649217"/>
                  <a:pt x="1624693" y="650578"/>
                </a:cubicBezTo>
                <a:cubicBezTo>
                  <a:pt x="1631497" y="651939"/>
                  <a:pt x="1633311" y="599778"/>
                  <a:pt x="1638300" y="566214"/>
                </a:cubicBezTo>
                <a:cubicBezTo>
                  <a:pt x="1643289" y="532650"/>
                  <a:pt x="1646011" y="480942"/>
                  <a:pt x="1654629" y="449192"/>
                </a:cubicBezTo>
                <a:cubicBezTo>
                  <a:pt x="1663247" y="417442"/>
                  <a:pt x="1678669" y="364375"/>
                  <a:pt x="1690008" y="375714"/>
                </a:cubicBezTo>
                <a:cubicBezTo>
                  <a:pt x="1701347" y="387053"/>
                  <a:pt x="1715408" y="487746"/>
                  <a:pt x="1722665" y="517228"/>
                </a:cubicBezTo>
                <a:cubicBezTo>
                  <a:pt x="1729922" y="546710"/>
                  <a:pt x="1729468" y="537639"/>
                  <a:pt x="1733550" y="552607"/>
                </a:cubicBezTo>
                <a:cubicBezTo>
                  <a:pt x="1737632" y="567575"/>
                  <a:pt x="1738087" y="613385"/>
                  <a:pt x="1747158" y="607035"/>
                </a:cubicBezTo>
                <a:cubicBezTo>
                  <a:pt x="1756229" y="600685"/>
                  <a:pt x="1779361" y="535825"/>
                  <a:pt x="1787979" y="514507"/>
                </a:cubicBezTo>
                <a:cubicBezTo>
                  <a:pt x="1796597" y="493189"/>
                  <a:pt x="1788887" y="462346"/>
                  <a:pt x="1798865" y="479128"/>
                </a:cubicBezTo>
                <a:cubicBezTo>
                  <a:pt x="1808844" y="495910"/>
                  <a:pt x="1836511" y="588892"/>
                  <a:pt x="1847850" y="615199"/>
                </a:cubicBezTo>
                <a:cubicBezTo>
                  <a:pt x="1859189" y="641506"/>
                  <a:pt x="1854654" y="656474"/>
                  <a:pt x="1866900" y="636971"/>
                </a:cubicBezTo>
                <a:cubicBezTo>
                  <a:pt x="1879146" y="617468"/>
                  <a:pt x="1911804" y="524032"/>
                  <a:pt x="1921329" y="498178"/>
                </a:cubicBezTo>
                <a:cubicBezTo>
                  <a:pt x="1930854" y="472324"/>
                  <a:pt x="1913618" y="462799"/>
                  <a:pt x="1924050" y="481849"/>
                </a:cubicBezTo>
                <a:cubicBezTo>
                  <a:pt x="1934482" y="500899"/>
                  <a:pt x="1967593" y="596149"/>
                  <a:pt x="1983922" y="612478"/>
                </a:cubicBezTo>
                <a:cubicBezTo>
                  <a:pt x="2000251" y="628807"/>
                  <a:pt x="2010683" y="598417"/>
                  <a:pt x="2022022" y="579821"/>
                </a:cubicBezTo>
                <a:cubicBezTo>
                  <a:pt x="2033361" y="561225"/>
                  <a:pt x="2040165" y="499538"/>
                  <a:pt x="2051958" y="500899"/>
                </a:cubicBezTo>
                <a:cubicBezTo>
                  <a:pt x="2063751" y="502260"/>
                  <a:pt x="2082347" y="568028"/>
                  <a:pt x="2092779" y="587985"/>
                </a:cubicBezTo>
                <a:cubicBezTo>
                  <a:pt x="2103211" y="607942"/>
                  <a:pt x="2099582" y="628806"/>
                  <a:pt x="2114550" y="620642"/>
                </a:cubicBezTo>
                <a:cubicBezTo>
                  <a:pt x="2129518" y="612478"/>
                  <a:pt x="2169432" y="556688"/>
                  <a:pt x="2182586" y="538999"/>
                </a:cubicBezTo>
                <a:cubicBezTo>
                  <a:pt x="2195740" y="521310"/>
                  <a:pt x="2178504" y="498178"/>
                  <a:pt x="2193472" y="514507"/>
                </a:cubicBezTo>
                <a:cubicBezTo>
                  <a:pt x="2208440" y="530836"/>
                  <a:pt x="2256518" y="637425"/>
                  <a:pt x="2272393" y="636971"/>
                </a:cubicBezTo>
                <a:cubicBezTo>
                  <a:pt x="2288268" y="636517"/>
                  <a:pt x="2278290" y="513599"/>
                  <a:pt x="2288722" y="511785"/>
                </a:cubicBezTo>
                <a:cubicBezTo>
                  <a:pt x="2299154" y="509971"/>
                  <a:pt x="2326822" y="630167"/>
                  <a:pt x="2334986" y="626085"/>
                </a:cubicBezTo>
                <a:cubicBezTo>
                  <a:pt x="2343150" y="622003"/>
                  <a:pt x="2333626" y="488199"/>
                  <a:pt x="2337708" y="487292"/>
                </a:cubicBezTo>
                <a:cubicBezTo>
                  <a:pt x="2341790" y="486385"/>
                  <a:pt x="2350861" y="638785"/>
                  <a:pt x="2359479" y="620642"/>
                </a:cubicBezTo>
                <a:cubicBezTo>
                  <a:pt x="2368097" y="602499"/>
                  <a:pt x="2374447" y="374806"/>
                  <a:pt x="2389415" y="378435"/>
                </a:cubicBezTo>
                <a:cubicBezTo>
                  <a:pt x="2404383" y="382064"/>
                  <a:pt x="2436586" y="615200"/>
                  <a:pt x="2449286" y="642414"/>
                </a:cubicBezTo>
                <a:cubicBezTo>
                  <a:pt x="2461986" y="669628"/>
                  <a:pt x="2452915" y="542628"/>
                  <a:pt x="2465615" y="541721"/>
                </a:cubicBezTo>
                <a:cubicBezTo>
                  <a:pt x="2478315" y="540814"/>
                  <a:pt x="2525486" y="636971"/>
                  <a:pt x="2525486" y="636971"/>
                </a:cubicBezTo>
                <a:cubicBezTo>
                  <a:pt x="2536372" y="652846"/>
                  <a:pt x="2522311" y="661917"/>
                  <a:pt x="2530929" y="636971"/>
                </a:cubicBezTo>
                <a:cubicBezTo>
                  <a:pt x="2539547" y="612025"/>
                  <a:pt x="2567668" y="517681"/>
                  <a:pt x="2577193" y="487292"/>
                </a:cubicBezTo>
                <a:cubicBezTo>
                  <a:pt x="2586718" y="456903"/>
                  <a:pt x="2579461" y="431049"/>
                  <a:pt x="2588079" y="454635"/>
                </a:cubicBezTo>
                <a:cubicBezTo>
                  <a:pt x="2596697" y="478221"/>
                  <a:pt x="2619375" y="621096"/>
                  <a:pt x="2628900" y="628807"/>
                </a:cubicBezTo>
                <a:cubicBezTo>
                  <a:pt x="2638425" y="636518"/>
                  <a:pt x="2636158" y="538999"/>
                  <a:pt x="2645229" y="500899"/>
                </a:cubicBezTo>
                <a:cubicBezTo>
                  <a:pt x="2654301" y="462799"/>
                  <a:pt x="2673351" y="379796"/>
                  <a:pt x="2683329" y="400207"/>
                </a:cubicBezTo>
                <a:cubicBezTo>
                  <a:pt x="2693307" y="420618"/>
                  <a:pt x="2693307" y="628353"/>
                  <a:pt x="2705100" y="623364"/>
                </a:cubicBezTo>
                <a:cubicBezTo>
                  <a:pt x="2716893" y="618375"/>
                  <a:pt x="2741840" y="390682"/>
                  <a:pt x="2754086" y="370271"/>
                </a:cubicBezTo>
                <a:cubicBezTo>
                  <a:pt x="2766333" y="349860"/>
                  <a:pt x="2770415" y="468697"/>
                  <a:pt x="2778579" y="500900"/>
                </a:cubicBezTo>
                <a:cubicBezTo>
                  <a:pt x="2786743" y="533103"/>
                  <a:pt x="2795361" y="567574"/>
                  <a:pt x="2803072" y="563492"/>
                </a:cubicBezTo>
                <a:cubicBezTo>
                  <a:pt x="2810783" y="559410"/>
                  <a:pt x="2819400" y="512693"/>
                  <a:pt x="2824843" y="476407"/>
                </a:cubicBezTo>
                <a:cubicBezTo>
                  <a:pt x="2830286" y="440121"/>
                  <a:pt x="2832554" y="339428"/>
                  <a:pt x="2835729" y="345778"/>
                </a:cubicBezTo>
                <a:cubicBezTo>
                  <a:pt x="2838904" y="352128"/>
                  <a:pt x="2838904" y="495004"/>
                  <a:pt x="2843893" y="514507"/>
                </a:cubicBezTo>
                <a:cubicBezTo>
                  <a:pt x="2848882" y="534011"/>
                  <a:pt x="2858408" y="505435"/>
                  <a:pt x="2865665" y="462799"/>
                </a:cubicBezTo>
                <a:cubicBezTo>
                  <a:pt x="2872922" y="420163"/>
                  <a:pt x="2882900" y="257785"/>
                  <a:pt x="2887436" y="258692"/>
                </a:cubicBezTo>
                <a:cubicBezTo>
                  <a:pt x="2891972" y="259599"/>
                  <a:pt x="2886529" y="418803"/>
                  <a:pt x="2892879" y="468242"/>
                </a:cubicBezTo>
                <a:cubicBezTo>
                  <a:pt x="2899229" y="517681"/>
                  <a:pt x="2920093" y="571656"/>
                  <a:pt x="2925536" y="555328"/>
                </a:cubicBezTo>
                <a:cubicBezTo>
                  <a:pt x="2930979" y="539000"/>
                  <a:pt x="2924629" y="422885"/>
                  <a:pt x="2925536" y="370271"/>
                </a:cubicBezTo>
                <a:cubicBezTo>
                  <a:pt x="2926443" y="317657"/>
                  <a:pt x="2921454" y="221499"/>
                  <a:pt x="2930979" y="239642"/>
                </a:cubicBezTo>
                <a:cubicBezTo>
                  <a:pt x="2940504" y="257785"/>
                  <a:pt x="2970893" y="453274"/>
                  <a:pt x="2982686" y="479128"/>
                </a:cubicBezTo>
                <a:cubicBezTo>
                  <a:pt x="2994479" y="504982"/>
                  <a:pt x="2995839" y="421978"/>
                  <a:pt x="3001735" y="394764"/>
                </a:cubicBezTo>
                <a:cubicBezTo>
                  <a:pt x="3007632" y="367550"/>
                  <a:pt x="3013983" y="350314"/>
                  <a:pt x="3018065" y="315842"/>
                </a:cubicBezTo>
                <a:cubicBezTo>
                  <a:pt x="3022147" y="281371"/>
                  <a:pt x="3018518" y="164803"/>
                  <a:pt x="3026229" y="187935"/>
                </a:cubicBezTo>
                <a:cubicBezTo>
                  <a:pt x="3033940" y="211067"/>
                  <a:pt x="3055711" y="399299"/>
                  <a:pt x="3064329" y="454635"/>
                </a:cubicBezTo>
                <a:cubicBezTo>
                  <a:pt x="3072947" y="509971"/>
                  <a:pt x="3069318" y="515413"/>
                  <a:pt x="3077936" y="519949"/>
                </a:cubicBezTo>
                <a:cubicBezTo>
                  <a:pt x="3086554" y="524485"/>
                  <a:pt x="3105150" y="519495"/>
                  <a:pt x="3116036" y="481849"/>
                </a:cubicBezTo>
                <a:cubicBezTo>
                  <a:pt x="3126922" y="444203"/>
                  <a:pt x="3136446" y="339428"/>
                  <a:pt x="3143250" y="294071"/>
                </a:cubicBezTo>
                <a:cubicBezTo>
                  <a:pt x="3150054" y="248714"/>
                  <a:pt x="3152776" y="185214"/>
                  <a:pt x="3156858" y="209707"/>
                </a:cubicBezTo>
                <a:cubicBezTo>
                  <a:pt x="3160940" y="234200"/>
                  <a:pt x="3162300" y="432864"/>
                  <a:pt x="3167743" y="441028"/>
                </a:cubicBezTo>
                <a:cubicBezTo>
                  <a:pt x="3173186" y="449192"/>
                  <a:pt x="3180897" y="306317"/>
                  <a:pt x="3189515" y="258692"/>
                </a:cubicBezTo>
                <a:cubicBezTo>
                  <a:pt x="3198133" y="211067"/>
                  <a:pt x="3206750" y="133053"/>
                  <a:pt x="3219450" y="155278"/>
                </a:cubicBezTo>
                <a:cubicBezTo>
                  <a:pt x="3232150" y="177503"/>
                  <a:pt x="3251654" y="383424"/>
                  <a:pt x="3265715" y="392042"/>
                </a:cubicBezTo>
                <a:cubicBezTo>
                  <a:pt x="3279776" y="400660"/>
                  <a:pt x="3294744" y="245538"/>
                  <a:pt x="3303815" y="206985"/>
                </a:cubicBezTo>
                <a:cubicBezTo>
                  <a:pt x="3312886" y="168432"/>
                  <a:pt x="3316515" y="129425"/>
                  <a:pt x="3320143" y="160721"/>
                </a:cubicBezTo>
                <a:cubicBezTo>
                  <a:pt x="3323771" y="192017"/>
                  <a:pt x="3319690" y="377982"/>
                  <a:pt x="3325586" y="394764"/>
                </a:cubicBezTo>
                <a:cubicBezTo>
                  <a:pt x="3331482" y="411546"/>
                  <a:pt x="3348265" y="291803"/>
                  <a:pt x="3355522" y="261414"/>
                </a:cubicBezTo>
                <a:cubicBezTo>
                  <a:pt x="3362779" y="231025"/>
                  <a:pt x="3355068" y="212882"/>
                  <a:pt x="3369129" y="212428"/>
                </a:cubicBezTo>
                <a:cubicBezTo>
                  <a:pt x="3383190" y="211974"/>
                  <a:pt x="3414033" y="213335"/>
                  <a:pt x="3439886" y="258692"/>
                </a:cubicBezTo>
                <a:cubicBezTo>
                  <a:pt x="3465739" y="304049"/>
                  <a:pt x="3506561" y="461892"/>
                  <a:pt x="3524250" y="484571"/>
                </a:cubicBezTo>
                <a:cubicBezTo>
                  <a:pt x="3541939" y="507250"/>
                  <a:pt x="3536497" y="429689"/>
                  <a:pt x="3546022" y="394764"/>
                </a:cubicBezTo>
                <a:cubicBezTo>
                  <a:pt x="3555547" y="359839"/>
                  <a:pt x="3581400" y="275021"/>
                  <a:pt x="3581400" y="275021"/>
                </a:cubicBezTo>
                <a:lnTo>
                  <a:pt x="3581400" y="275021"/>
                </a:lnTo>
                <a:cubicBezTo>
                  <a:pt x="3590018" y="304503"/>
                  <a:pt x="3624490" y="420164"/>
                  <a:pt x="3633108" y="451914"/>
                </a:cubicBezTo>
                <a:cubicBezTo>
                  <a:pt x="3641726" y="483664"/>
                  <a:pt x="3628119" y="487293"/>
                  <a:pt x="3633108" y="465521"/>
                </a:cubicBezTo>
                <a:cubicBezTo>
                  <a:pt x="3638097" y="443750"/>
                  <a:pt x="3651704" y="354849"/>
                  <a:pt x="3663043" y="321285"/>
                </a:cubicBezTo>
                <a:cubicBezTo>
                  <a:pt x="3674382" y="287721"/>
                  <a:pt x="3684361" y="241456"/>
                  <a:pt x="3701143" y="264135"/>
                </a:cubicBezTo>
                <a:cubicBezTo>
                  <a:pt x="3717925" y="286814"/>
                  <a:pt x="3750129" y="410186"/>
                  <a:pt x="3763736" y="457357"/>
                </a:cubicBezTo>
                <a:cubicBezTo>
                  <a:pt x="3777343" y="504528"/>
                  <a:pt x="3769179" y="555328"/>
                  <a:pt x="3782786" y="547164"/>
                </a:cubicBezTo>
                <a:cubicBezTo>
                  <a:pt x="3796393" y="539000"/>
                  <a:pt x="3834040" y="424246"/>
                  <a:pt x="3845379" y="408371"/>
                </a:cubicBezTo>
                <a:cubicBezTo>
                  <a:pt x="3856718" y="392496"/>
                  <a:pt x="3846286" y="421071"/>
                  <a:pt x="3850822" y="451914"/>
                </a:cubicBezTo>
                <a:cubicBezTo>
                  <a:pt x="3855358" y="482757"/>
                  <a:pt x="3867150" y="572564"/>
                  <a:pt x="3872593" y="593428"/>
                </a:cubicBezTo>
                <a:cubicBezTo>
                  <a:pt x="3878036" y="614292"/>
                  <a:pt x="3872140" y="595695"/>
                  <a:pt x="3883479" y="577099"/>
                </a:cubicBezTo>
                <a:cubicBezTo>
                  <a:pt x="3894818" y="558503"/>
                  <a:pt x="3928836" y="486385"/>
                  <a:pt x="3940629" y="481849"/>
                </a:cubicBezTo>
                <a:cubicBezTo>
                  <a:pt x="3952422" y="477313"/>
                  <a:pt x="3948340" y="531742"/>
                  <a:pt x="3954236" y="549885"/>
                </a:cubicBezTo>
                <a:cubicBezTo>
                  <a:pt x="3960132" y="568028"/>
                  <a:pt x="3976008" y="590707"/>
                  <a:pt x="3976008" y="590707"/>
                </a:cubicBezTo>
                <a:cubicBezTo>
                  <a:pt x="3980544" y="596150"/>
                  <a:pt x="3979636" y="613385"/>
                  <a:pt x="3981450" y="582542"/>
                </a:cubicBezTo>
                <a:cubicBezTo>
                  <a:pt x="3983264" y="551699"/>
                  <a:pt x="3976461" y="422431"/>
                  <a:pt x="3986893" y="405649"/>
                </a:cubicBezTo>
                <a:cubicBezTo>
                  <a:pt x="3997325" y="388867"/>
                  <a:pt x="4027261" y="430142"/>
                  <a:pt x="4044043" y="481849"/>
                </a:cubicBezTo>
                <a:cubicBezTo>
                  <a:pt x="4060825" y="533556"/>
                  <a:pt x="4076700" y="673710"/>
                  <a:pt x="4087586" y="715892"/>
                </a:cubicBezTo>
                <a:cubicBezTo>
                  <a:pt x="4098472" y="758074"/>
                  <a:pt x="4098472" y="769867"/>
                  <a:pt x="4109358" y="734942"/>
                </a:cubicBezTo>
                <a:cubicBezTo>
                  <a:pt x="4120244" y="700017"/>
                  <a:pt x="4145643" y="548524"/>
                  <a:pt x="4152900" y="506342"/>
                </a:cubicBezTo>
                <a:cubicBezTo>
                  <a:pt x="4160157" y="464160"/>
                  <a:pt x="4142014" y="463706"/>
                  <a:pt x="4152900" y="481849"/>
                </a:cubicBezTo>
                <a:cubicBezTo>
                  <a:pt x="4163786" y="499992"/>
                  <a:pt x="4200526" y="584810"/>
                  <a:pt x="4218215" y="615199"/>
                </a:cubicBezTo>
                <a:cubicBezTo>
                  <a:pt x="4235904" y="645588"/>
                  <a:pt x="4248150" y="672349"/>
                  <a:pt x="4259036" y="664185"/>
                </a:cubicBezTo>
                <a:cubicBezTo>
                  <a:pt x="4269922" y="656021"/>
                  <a:pt x="4275818" y="609757"/>
                  <a:pt x="4283529" y="566214"/>
                </a:cubicBezTo>
                <a:cubicBezTo>
                  <a:pt x="4291240" y="522671"/>
                  <a:pt x="4300311" y="436946"/>
                  <a:pt x="4305300" y="402928"/>
                </a:cubicBezTo>
                <a:cubicBezTo>
                  <a:pt x="4310289" y="368910"/>
                  <a:pt x="4294869" y="325368"/>
                  <a:pt x="4313465" y="362107"/>
                </a:cubicBezTo>
                <a:cubicBezTo>
                  <a:pt x="4332061" y="398846"/>
                  <a:pt x="4394654" y="578007"/>
                  <a:pt x="4416879" y="623364"/>
                </a:cubicBezTo>
                <a:cubicBezTo>
                  <a:pt x="4439104" y="668721"/>
                  <a:pt x="4441372" y="659196"/>
                  <a:pt x="4446815" y="634249"/>
                </a:cubicBezTo>
                <a:cubicBezTo>
                  <a:pt x="4452258" y="609302"/>
                  <a:pt x="4440918" y="525846"/>
                  <a:pt x="4449536" y="473685"/>
                </a:cubicBezTo>
                <a:cubicBezTo>
                  <a:pt x="4458154" y="421524"/>
                  <a:pt x="4488543" y="349860"/>
                  <a:pt x="4498522" y="321285"/>
                </a:cubicBezTo>
                <a:cubicBezTo>
                  <a:pt x="4508501" y="292710"/>
                  <a:pt x="4508954" y="297472"/>
                  <a:pt x="4509408" y="302235"/>
                </a:cubicBezTo>
              </a:path>
            </a:pathLst>
          </a:custGeom>
          <a:noFill/>
          <a:ln>
            <a:solidFill>
              <a:schemeClr val="accent2">
                <a:lumMod val="60000"/>
                <a:lumOff val="40000"/>
                <a:alpha val="18824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9" name="Freeform: Shape 518">
            <a:extLst>
              <a:ext uri="{FF2B5EF4-FFF2-40B4-BE49-F238E27FC236}">
                <a16:creationId xmlns:a16="http://schemas.microsoft.com/office/drawing/2014/main" id="{7FE15B68-2F01-4438-BBA9-A754A335DCEA}"/>
              </a:ext>
            </a:extLst>
          </p:cNvPr>
          <p:cNvSpPr/>
          <p:nvPr/>
        </p:nvSpPr>
        <p:spPr>
          <a:xfrm>
            <a:off x="6047014" y="551623"/>
            <a:ext cx="1366157" cy="654028"/>
          </a:xfrm>
          <a:custGeom>
            <a:avLst/>
            <a:gdLst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179877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3593 w 1366157"/>
              <a:gd name="connsiteY11" fmla="*/ 182598 h 884785"/>
              <a:gd name="connsiteX12" fmla="*/ 459922 w 1366157"/>
              <a:gd name="connsiteY12" fmla="*/ 541827 h 884785"/>
              <a:gd name="connsiteX13" fmla="*/ 489857 w 1366157"/>
              <a:gd name="connsiteY13" fmla="*/ 152663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01648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3593 w 1366157"/>
              <a:gd name="connsiteY11" fmla="*/ 182598 h 884785"/>
              <a:gd name="connsiteX12" fmla="*/ 459922 w 1366157"/>
              <a:gd name="connsiteY12" fmla="*/ 541827 h 884785"/>
              <a:gd name="connsiteX13" fmla="*/ 489857 w 1366157"/>
              <a:gd name="connsiteY13" fmla="*/ 152663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01648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152663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01648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26142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01648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26142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23419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26142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89215 w 1366157"/>
              <a:gd name="connsiteY19" fmla="*/ 224780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89215 w 1366157"/>
              <a:gd name="connsiteY19" fmla="*/ 224780 h 884785"/>
              <a:gd name="connsiteX20" fmla="*/ 865415 w 1366157"/>
              <a:gd name="connsiteY20" fmla="*/ 457463 h 884785"/>
              <a:gd name="connsiteX21" fmla="*/ 906236 w 1366157"/>
              <a:gd name="connsiteY21" fmla="*/ 230224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89215 w 1366157"/>
              <a:gd name="connsiteY19" fmla="*/ 224780 h 884785"/>
              <a:gd name="connsiteX20" fmla="*/ 865415 w 1366157"/>
              <a:gd name="connsiteY20" fmla="*/ 457463 h 884785"/>
              <a:gd name="connsiteX21" fmla="*/ 906236 w 1366157"/>
              <a:gd name="connsiteY21" fmla="*/ 230224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89215 w 1366157"/>
              <a:gd name="connsiteY19" fmla="*/ 224780 h 884785"/>
              <a:gd name="connsiteX20" fmla="*/ 865415 w 1366157"/>
              <a:gd name="connsiteY20" fmla="*/ 457463 h 884785"/>
              <a:gd name="connsiteX21" fmla="*/ 907597 w 1366157"/>
              <a:gd name="connsiteY21" fmla="*/ 239749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91937 w 1366157"/>
              <a:gd name="connsiteY19" fmla="*/ 234305 h 884785"/>
              <a:gd name="connsiteX20" fmla="*/ 865415 w 1366157"/>
              <a:gd name="connsiteY20" fmla="*/ 457463 h 884785"/>
              <a:gd name="connsiteX21" fmla="*/ 907597 w 1366157"/>
              <a:gd name="connsiteY21" fmla="*/ 239749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4504 w 1366157"/>
              <a:gd name="connsiteY17" fmla="*/ 242469 h 884785"/>
              <a:gd name="connsiteX18" fmla="*/ 723900 w 1366157"/>
              <a:gd name="connsiteY18" fmla="*/ 457463 h 884785"/>
              <a:gd name="connsiteX19" fmla="*/ 791937 w 1366157"/>
              <a:gd name="connsiteY19" fmla="*/ 234305 h 884785"/>
              <a:gd name="connsiteX20" fmla="*/ 865415 w 1366157"/>
              <a:gd name="connsiteY20" fmla="*/ 457463 h 884785"/>
              <a:gd name="connsiteX21" fmla="*/ 907597 w 1366157"/>
              <a:gd name="connsiteY21" fmla="*/ 239749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4504 w 1366157"/>
              <a:gd name="connsiteY17" fmla="*/ 242469 h 884785"/>
              <a:gd name="connsiteX18" fmla="*/ 723900 w 1366157"/>
              <a:gd name="connsiteY18" fmla="*/ 457463 h 884785"/>
              <a:gd name="connsiteX19" fmla="*/ 791937 w 1366157"/>
              <a:gd name="connsiteY19" fmla="*/ 234305 h 884785"/>
              <a:gd name="connsiteX20" fmla="*/ 865415 w 1366157"/>
              <a:gd name="connsiteY20" fmla="*/ 457463 h 884785"/>
              <a:gd name="connsiteX21" fmla="*/ 907597 w 1366157"/>
              <a:gd name="connsiteY21" fmla="*/ 239749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80407 w 1366157"/>
              <a:gd name="connsiteY25" fmla="*/ 234306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87 h 884802"/>
              <a:gd name="connsiteX1" fmla="*/ 29936 w 1366157"/>
              <a:gd name="connsiteY1" fmla="*/ 882022 h 884802"/>
              <a:gd name="connsiteX2" fmla="*/ 59872 w 1366157"/>
              <a:gd name="connsiteY2" fmla="*/ 476530 h 884802"/>
              <a:gd name="connsiteX3" fmla="*/ 133350 w 1366157"/>
              <a:gd name="connsiteY3" fmla="*/ 716015 h 884802"/>
              <a:gd name="connsiteX4" fmla="*/ 163286 w 1366157"/>
              <a:gd name="connsiteY4" fmla="*/ 381280 h 884802"/>
              <a:gd name="connsiteX5" fmla="*/ 212272 w 1366157"/>
              <a:gd name="connsiteY5" fmla="*/ 702408 h 884802"/>
              <a:gd name="connsiteX6" fmla="*/ 266700 w 1366157"/>
              <a:gd name="connsiteY6" fmla="*/ 386722 h 884802"/>
              <a:gd name="connsiteX7" fmla="*/ 348343 w 1366157"/>
              <a:gd name="connsiteY7" fmla="*/ 691522 h 884802"/>
              <a:gd name="connsiteX8" fmla="*/ 386443 w 1366157"/>
              <a:gd name="connsiteY8" fmla="*/ 231601 h 884802"/>
              <a:gd name="connsiteX9" fmla="*/ 405493 w 1366157"/>
              <a:gd name="connsiteY9" fmla="*/ 574501 h 884802"/>
              <a:gd name="connsiteX10" fmla="*/ 438150 w 1366157"/>
              <a:gd name="connsiteY10" fmla="*/ 413937 h 884802"/>
              <a:gd name="connsiteX11" fmla="*/ 446315 w 1366157"/>
              <a:gd name="connsiteY11" fmla="*/ 232961 h 884802"/>
              <a:gd name="connsiteX12" fmla="*/ 459922 w 1366157"/>
              <a:gd name="connsiteY12" fmla="*/ 541844 h 884802"/>
              <a:gd name="connsiteX13" fmla="*/ 489857 w 1366157"/>
              <a:gd name="connsiteY13" fmla="*/ 239766 h 884802"/>
              <a:gd name="connsiteX14" fmla="*/ 527957 w 1366157"/>
              <a:gd name="connsiteY14" fmla="*/ 422101 h 884802"/>
              <a:gd name="connsiteX15" fmla="*/ 595993 w 1366157"/>
              <a:gd name="connsiteY15" fmla="*/ 242487 h 884802"/>
              <a:gd name="connsiteX16" fmla="*/ 601436 w 1366157"/>
              <a:gd name="connsiteY16" fmla="*/ 400330 h 884802"/>
              <a:gd name="connsiteX17" fmla="*/ 654504 w 1366157"/>
              <a:gd name="connsiteY17" fmla="*/ 242486 h 884802"/>
              <a:gd name="connsiteX18" fmla="*/ 723900 w 1366157"/>
              <a:gd name="connsiteY18" fmla="*/ 457480 h 884802"/>
              <a:gd name="connsiteX19" fmla="*/ 791937 w 1366157"/>
              <a:gd name="connsiteY19" fmla="*/ 234322 h 884802"/>
              <a:gd name="connsiteX20" fmla="*/ 865415 w 1366157"/>
              <a:gd name="connsiteY20" fmla="*/ 457480 h 884802"/>
              <a:gd name="connsiteX21" fmla="*/ 907597 w 1366157"/>
              <a:gd name="connsiteY21" fmla="*/ 239766 h 884802"/>
              <a:gd name="connsiteX22" fmla="*/ 947057 w 1366157"/>
              <a:gd name="connsiteY22" fmla="*/ 430265 h 884802"/>
              <a:gd name="connsiteX23" fmla="*/ 993322 w 1366157"/>
              <a:gd name="connsiteY23" fmla="*/ 239765 h 884802"/>
              <a:gd name="connsiteX24" fmla="*/ 1045029 w 1366157"/>
              <a:gd name="connsiteY24" fmla="*/ 400330 h 884802"/>
              <a:gd name="connsiteX25" fmla="*/ 1080407 w 1366157"/>
              <a:gd name="connsiteY25" fmla="*/ 234323 h 884802"/>
              <a:gd name="connsiteX26" fmla="*/ 1118507 w 1366157"/>
              <a:gd name="connsiteY26" fmla="*/ 490137 h 884802"/>
              <a:gd name="connsiteX27" fmla="*/ 1137558 w 1366157"/>
              <a:gd name="connsiteY27" fmla="*/ 228879 h 884802"/>
              <a:gd name="connsiteX28" fmla="*/ 1156607 w 1366157"/>
              <a:gd name="connsiteY28" fmla="*/ 479251 h 884802"/>
              <a:gd name="connsiteX29" fmla="*/ 1205593 w 1366157"/>
              <a:gd name="connsiteY29" fmla="*/ 280 h 884802"/>
              <a:gd name="connsiteX30" fmla="*/ 1205593 w 1366157"/>
              <a:gd name="connsiteY30" fmla="*/ 558172 h 884802"/>
              <a:gd name="connsiteX31" fmla="*/ 1221922 w 1366157"/>
              <a:gd name="connsiteY31" fmla="*/ 215272 h 884802"/>
              <a:gd name="connsiteX32" fmla="*/ 1243693 w 1366157"/>
              <a:gd name="connsiteY32" fmla="*/ 520072 h 884802"/>
              <a:gd name="connsiteX33" fmla="*/ 1249136 w 1366157"/>
              <a:gd name="connsiteY33" fmla="*/ 280587 h 884802"/>
              <a:gd name="connsiteX34" fmla="*/ 1262743 w 1366157"/>
              <a:gd name="connsiteY34" fmla="*/ 528237 h 884802"/>
              <a:gd name="connsiteX35" fmla="*/ 1303565 w 1366157"/>
              <a:gd name="connsiteY35" fmla="*/ 228880 h 884802"/>
              <a:gd name="connsiteX36" fmla="*/ 1338943 w 1366157"/>
              <a:gd name="connsiteY36" fmla="*/ 481972 h 884802"/>
              <a:gd name="connsiteX37" fmla="*/ 1366157 w 1366157"/>
              <a:gd name="connsiteY37" fmla="*/ 354065 h 884802"/>
              <a:gd name="connsiteX0" fmla="*/ 0 w 1366157"/>
              <a:gd name="connsiteY0" fmla="*/ 623487 h 884802"/>
              <a:gd name="connsiteX1" fmla="*/ 29936 w 1366157"/>
              <a:gd name="connsiteY1" fmla="*/ 882022 h 884802"/>
              <a:gd name="connsiteX2" fmla="*/ 59872 w 1366157"/>
              <a:gd name="connsiteY2" fmla="*/ 476530 h 884802"/>
              <a:gd name="connsiteX3" fmla="*/ 133350 w 1366157"/>
              <a:gd name="connsiteY3" fmla="*/ 716015 h 884802"/>
              <a:gd name="connsiteX4" fmla="*/ 163286 w 1366157"/>
              <a:gd name="connsiteY4" fmla="*/ 381280 h 884802"/>
              <a:gd name="connsiteX5" fmla="*/ 212272 w 1366157"/>
              <a:gd name="connsiteY5" fmla="*/ 702408 h 884802"/>
              <a:gd name="connsiteX6" fmla="*/ 266700 w 1366157"/>
              <a:gd name="connsiteY6" fmla="*/ 386722 h 884802"/>
              <a:gd name="connsiteX7" fmla="*/ 348343 w 1366157"/>
              <a:gd name="connsiteY7" fmla="*/ 691522 h 884802"/>
              <a:gd name="connsiteX8" fmla="*/ 386443 w 1366157"/>
              <a:gd name="connsiteY8" fmla="*/ 231601 h 884802"/>
              <a:gd name="connsiteX9" fmla="*/ 405493 w 1366157"/>
              <a:gd name="connsiteY9" fmla="*/ 574501 h 884802"/>
              <a:gd name="connsiteX10" fmla="*/ 438150 w 1366157"/>
              <a:gd name="connsiteY10" fmla="*/ 413937 h 884802"/>
              <a:gd name="connsiteX11" fmla="*/ 446315 w 1366157"/>
              <a:gd name="connsiteY11" fmla="*/ 232961 h 884802"/>
              <a:gd name="connsiteX12" fmla="*/ 459922 w 1366157"/>
              <a:gd name="connsiteY12" fmla="*/ 541844 h 884802"/>
              <a:gd name="connsiteX13" fmla="*/ 489857 w 1366157"/>
              <a:gd name="connsiteY13" fmla="*/ 239766 h 884802"/>
              <a:gd name="connsiteX14" fmla="*/ 527957 w 1366157"/>
              <a:gd name="connsiteY14" fmla="*/ 422101 h 884802"/>
              <a:gd name="connsiteX15" fmla="*/ 595993 w 1366157"/>
              <a:gd name="connsiteY15" fmla="*/ 242487 h 884802"/>
              <a:gd name="connsiteX16" fmla="*/ 601436 w 1366157"/>
              <a:gd name="connsiteY16" fmla="*/ 400330 h 884802"/>
              <a:gd name="connsiteX17" fmla="*/ 654504 w 1366157"/>
              <a:gd name="connsiteY17" fmla="*/ 242486 h 884802"/>
              <a:gd name="connsiteX18" fmla="*/ 723900 w 1366157"/>
              <a:gd name="connsiteY18" fmla="*/ 457480 h 884802"/>
              <a:gd name="connsiteX19" fmla="*/ 791937 w 1366157"/>
              <a:gd name="connsiteY19" fmla="*/ 234322 h 884802"/>
              <a:gd name="connsiteX20" fmla="*/ 865415 w 1366157"/>
              <a:gd name="connsiteY20" fmla="*/ 457480 h 884802"/>
              <a:gd name="connsiteX21" fmla="*/ 907597 w 1366157"/>
              <a:gd name="connsiteY21" fmla="*/ 239766 h 884802"/>
              <a:gd name="connsiteX22" fmla="*/ 947057 w 1366157"/>
              <a:gd name="connsiteY22" fmla="*/ 430265 h 884802"/>
              <a:gd name="connsiteX23" fmla="*/ 993322 w 1366157"/>
              <a:gd name="connsiteY23" fmla="*/ 239765 h 884802"/>
              <a:gd name="connsiteX24" fmla="*/ 1045029 w 1366157"/>
              <a:gd name="connsiteY24" fmla="*/ 400330 h 884802"/>
              <a:gd name="connsiteX25" fmla="*/ 1080407 w 1366157"/>
              <a:gd name="connsiteY25" fmla="*/ 234323 h 884802"/>
              <a:gd name="connsiteX26" fmla="*/ 1118507 w 1366157"/>
              <a:gd name="connsiteY26" fmla="*/ 490137 h 884802"/>
              <a:gd name="connsiteX27" fmla="*/ 1140279 w 1366157"/>
              <a:gd name="connsiteY27" fmla="*/ 232961 h 884802"/>
              <a:gd name="connsiteX28" fmla="*/ 1156607 w 1366157"/>
              <a:gd name="connsiteY28" fmla="*/ 479251 h 884802"/>
              <a:gd name="connsiteX29" fmla="*/ 1205593 w 1366157"/>
              <a:gd name="connsiteY29" fmla="*/ 280 h 884802"/>
              <a:gd name="connsiteX30" fmla="*/ 1205593 w 1366157"/>
              <a:gd name="connsiteY30" fmla="*/ 558172 h 884802"/>
              <a:gd name="connsiteX31" fmla="*/ 1221922 w 1366157"/>
              <a:gd name="connsiteY31" fmla="*/ 215272 h 884802"/>
              <a:gd name="connsiteX32" fmla="*/ 1243693 w 1366157"/>
              <a:gd name="connsiteY32" fmla="*/ 520072 h 884802"/>
              <a:gd name="connsiteX33" fmla="*/ 1249136 w 1366157"/>
              <a:gd name="connsiteY33" fmla="*/ 280587 h 884802"/>
              <a:gd name="connsiteX34" fmla="*/ 1262743 w 1366157"/>
              <a:gd name="connsiteY34" fmla="*/ 528237 h 884802"/>
              <a:gd name="connsiteX35" fmla="*/ 1303565 w 1366157"/>
              <a:gd name="connsiteY35" fmla="*/ 228880 h 884802"/>
              <a:gd name="connsiteX36" fmla="*/ 1338943 w 1366157"/>
              <a:gd name="connsiteY36" fmla="*/ 481972 h 884802"/>
              <a:gd name="connsiteX37" fmla="*/ 1366157 w 1366157"/>
              <a:gd name="connsiteY37" fmla="*/ 354065 h 884802"/>
              <a:gd name="connsiteX0" fmla="*/ 0 w 1366157"/>
              <a:gd name="connsiteY0" fmla="*/ 408315 h 669630"/>
              <a:gd name="connsiteX1" fmla="*/ 29936 w 1366157"/>
              <a:gd name="connsiteY1" fmla="*/ 666850 h 669630"/>
              <a:gd name="connsiteX2" fmla="*/ 59872 w 1366157"/>
              <a:gd name="connsiteY2" fmla="*/ 261358 h 669630"/>
              <a:gd name="connsiteX3" fmla="*/ 133350 w 1366157"/>
              <a:gd name="connsiteY3" fmla="*/ 500843 h 669630"/>
              <a:gd name="connsiteX4" fmla="*/ 163286 w 1366157"/>
              <a:gd name="connsiteY4" fmla="*/ 166108 h 669630"/>
              <a:gd name="connsiteX5" fmla="*/ 212272 w 1366157"/>
              <a:gd name="connsiteY5" fmla="*/ 487236 h 669630"/>
              <a:gd name="connsiteX6" fmla="*/ 266700 w 1366157"/>
              <a:gd name="connsiteY6" fmla="*/ 171550 h 669630"/>
              <a:gd name="connsiteX7" fmla="*/ 348343 w 1366157"/>
              <a:gd name="connsiteY7" fmla="*/ 476350 h 669630"/>
              <a:gd name="connsiteX8" fmla="*/ 386443 w 1366157"/>
              <a:gd name="connsiteY8" fmla="*/ 16429 h 669630"/>
              <a:gd name="connsiteX9" fmla="*/ 405493 w 1366157"/>
              <a:gd name="connsiteY9" fmla="*/ 359329 h 669630"/>
              <a:gd name="connsiteX10" fmla="*/ 438150 w 1366157"/>
              <a:gd name="connsiteY10" fmla="*/ 198765 h 669630"/>
              <a:gd name="connsiteX11" fmla="*/ 446315 w 1366157"/>
              <a:gd name="connsiteY11" fmla="*/ 17789 h 669630"/>
              <a:gd name="connsiteX12" fmla="*/ 459922 w 1366157"/>
              <a:gd name="connsiteY12" fmla="*/ 326672 h 669630"/>
              <a:gd name="connsiteX13" fmla="*/ 489857 w 1366157"/>
              <a:gd name="connsiteY13" fmla="*/ 24594 h 669630"/>
              <a:gd name="connsiteX14" fmla="*/ 527957 w 1366157"/>
              <a:gd name="connsiteY14" fmla="*/ 206929 h 669630"/>
              <a:gd name="connsiteX15" fmla="*/ 595993 w 1366157"/>
              <a:gd name="connsiteY15" fmla="*/ 27315 h 669630"/>
              <a:gd name="connsiteX16" fmla="*/ 601436 w 1366157"/>
              <a:gd name="connsiteY16" fmla="*/ 185158 h 669630"/>
              <a:gd name="connsiteX17" fmla="*/ 654504 w 1366157"/>
              <a:gd name="connsiteY17" fmla="*/ 27314 h 669630"/>
              <a:gd name="connsiteX18" fmla="*/ 723900 w 1366157"/>
              <a:gd name="connsiteY18" fmla="*/ 242308 h 669630"/>
              <a:gd name="connsiteX19" fmla="*/ 791937 w 1366157"/>
              <a:gd name="connsiteY19" fmla="*/ 19150 h 669630"/>
              <a:gd name="connsiteX20" fmla="*/ 865415 w 1366157"/>
              <a:gd name="connsiteY20" fmla="*/ 242308 h 669630"/>
              <a:gd name="connsiteX21" fmla="*/ 907597 w 1366157"/>
              <a:gd name="connsiteY21" fmla="*/ 24594 h 669630"/>
              <a:gd name="connsiteX22" fmla="*/ 947057 w 1366157"/>
              <a:gd name="connsiteY22" fmla="*/ 215093 h 669630"/>
              <a:gd name="connsiteX23" fmla="*/ 993322 w 1366157"/>
              <a:gd name="connsiteY23" fmla="*/ 24593 h 669630"/>
              <a:gd name="connsiteX24" fmla="*/ 1045029 w 1366157"/>
              <a:gd name="connsiteY24" fmla="*/ 185158 h 669630"/>
              <a:gd name="connsiteX25" fmla="*/ 1080407 w 1366157"/>
              <a:gd name="connsiteY25" fmla="*/ 19151 h 669630"/>
              <a:gd name="connsiteX26" fmla="*/ 1118507 w 1366157"/>
              <a:gd name="connsiteY26" fmla="*/ 274965 h 669630"/>
              <a:gd name="connsiteX27" fmla="*/ 1140279 w 1366157"/>
              <a:gd name="connsiteY27" fmla="*/ 17789 h 669630"/>
              <a:gd name="connsiteX28" fmla="*/ 1156607 w 1366157"/>
              <a:gd name="connsiteY28" fmla="*/ 264079 h 669630"/>
              <a:gd name="connsiteX29" fmla="*/ 1179739 w 1366157"/>
              <a:gd name="connsiteY29" fmla="*/ 16429 h 669630"/>
              <a:gd name="connsiteX30" fmla="*/ 1205593 w 1366157"/>
              <a:gd name="connsiteY30" fmla="*/ 343000 h 669630"/>
              <a:gd name="connsiteX31" fmla="*/ 1221922 w 1366157"/>
              <a:gd name="connsiteY31" fmla="*/ 100 h 669630"/>
              <a:gd name="connsiteX32" fmla="*/ 1243693 w 1366157"/>
              <a:gd name="connsiteY32" fmla="*/ 304900 h 669630"/>
              <a:gd name="connsiteX33" fmla="*/ 1249136 w 1366157"/>
              <a:gd name="connsiteY33" fmla="*/ 65415 h 669630"/>
              <a:gd name="connsiteX34" fmla="*/ 1262743 w 1366157"/>
              <a:gd name="connsiteY34" fmla="*/ 313065 h 669630"/>
              <a:gd name="connsiteX35" fmla="*/ 1303565 w 1366157"/>
              <a:gd name="connsiteY35" fmla="*/ 13708 h 669630"/>
              <a:gd name="connsiteX36" fmla="*/ 1338943 w 1366157"/>
              <a:gd name="connsiteY36" fmla="*/ 266800 h 669630"/>
              <a:gd name="connsiteX37" fmla="*/ 1366157 w 1366157"/>
              <a:gd name="connsiteY37" fmla="*/ 138893 h 669630"/>
              <a:gd name="connsiteX0" fmla="*/ 0 w 1366157"/>
              <a:gd name="connsiteY0" fmla="*/ 394789 h 656104"/>
              <a:gd name="connsiteX1" fmla="*/ 29936 w 1366157"/>
              <a:gd name="connsiteY1" fmla="*/ 653324 h 656104"/>
              <a:gd name="connsiteX2" fmla="*/ 59872 w 1366157"/>
              <a:gd name="connsiteY2" fmla="*/ 247832 h 656104"/>
              <a:gd name="connsiteX3" fmla="*/ 133350 w 1366157"/>
              <a:gd name="connsiteY3" fmla="*/ 487317 h 656104"/>
              <a:gd name="connsiteX4" fmla="*/ 163286 w 1366157"/>
              <a:gd name="connsiteY4" fmla="*/ 152582 h 656104"/>
              <a:gd name="connsiteX5" fmla="*/ 212272 w 1366157"/>
              <a:gd name="connsiteY5" fmla="*/ 473710 h 656104"/>
              <a:gd name="connsiteX6" fmla="*/ 266700 w 1366157"/>
              <a:gd name="connsiteY6" fmla="*/ 158024 h 656104"/>
              <a:gd name="connsiteX7" fmla="*/ 348343 w 1366157"/>
              <a:gd name="connsiteY7" fmla="*/ 462824 h 656104"/>
              <a:gd name="connsiteX8" fmla="*/ 386443 w 1366157"/>
              <a:gd name="connsiteY8" fmla="*/ 2903 h 656104"/>
              <a:gd name="connsiteX9" fmla="*/ 405493 w 1366157"/>
              <a:gd name="connsiteY9" fmla="*/ 345803 h 656104"/>
              <a:gd name="connsiteX10" fmla="*/ 438150 w 1366157"/>
              <a:gd name="connsiteY10" fmla="*/ 185239 h 656104"/>
              <a:gd name="connsiteX11" fmla="*/ 446315 w 1366157"/>
              <a:gd name="connsiteY11" fmla="*/ 4263 h 656104"/>
              <a:gd name="connsiteX12" fmla="*/ 459922 w 1366157"/>
              <a:gd name="connsiteY12" fmla="*/ 313146 h 656104"/>
              <a:gd name="connsiteX13" fmla="*/ 489857 w 1366157"/>
              <a:gd name="connsiteY13" fmla="*/ 11068 h 656104"/>
              <a:gd name="connsiteX14" fmla="*/ 527957 w 1366157"/>
              <a:gd name="connsiteY14" fmla="*/ 193403 h 656104"/>
              <a:gd name="connsiteX15" fmla="*/ 595993 w 1366157"/>
              <a:gd name="connsiteY15" fmla="*/ 13789 h 656104"/>
              <a:gd name="connsiteX16" fmla="*/ 601436 w 1366157"/>
              <a:gd name="connsiteY16" fmla="*/ 171632 h 656104"/>
              <a:gd name="connsiteX17" fmla="*/ 654504 w 1366157"/>
              <a:gd name="connsiteY17" fmla="*/ 13788 h 656104"/>
              <a:gd name="connsiteX18" fmla="*/ 723900 w 1366157"/>
              <a:gd name="connsiteY18" fmla="*/ 228782 h 656104"/>
              <a:gd name="connsiteX19" fmla="*/ 791937 w 1366157"/>
              <a:gd name="connsiteY19" fmla="*/ 5624 h 656104"/>
              <a:gd name="connsiteX20" fmla="*/ 865415 w 1366157"/>
              <a:gd name="connsiteY20" fmla="*/ 228782 h 656104"/>
              <a:gd name="connsiteX21" fmla="*/ 907597 w 1366157"/>
              <a:gd name="connsiteY21" fmla="*/ 11068 h 656104"/>
              <a:gd name="connsiteX22" fmla="*/ 947057 w 1366157"/>
              <a:gd name="connsiteY22" fmla="*/ 201567 h 656104"/>
              <a:gd name="connsiteX23" fmla="*/ 993322 w 1366157"/>
              <a:gd name="connsiteY23" fmla="*/ 11067 h 656104"/>
              <a:gd name="connsiteX24" fmla="*/ 1045029 w 1366157"/>
              <a:gd name="connsiteY24" fmla="*/ 171632 h 656104"/>
              <a:gd name="connsiteX25" fmla="*/ 1080407 w 1366157"/>
              <a:gd name="connsiteY25" fmla="*/ 5625 h 656104"/>
              <a:gd name="connsiteX26" fmla="*/ 1118507 w 1366157"/>
              <a:gd name="connsiteY26" fmla="*/ 261439 h 656104"/>
              <a:gd name="connsiteX27" fmla="*/ 1140279 w 1366157"/>
              <a:gd name="connsiteY27" fmla="*/ 4263 h 656104"/>
              <a:gd name="connsiteX28" fmla="*/ 1156607 w 1366157"/>
              <a:gd name="connsiteY28" fmla="*/ 250553 h 656104"/>
              <a:gd name="connsiteX29" fmla="*/ 1179739 w 1366157"/>
              <a:gd name="connsiteY29" fmla="*/ 2903 h 656104"/>
              <a:gd name="connsiteX30" fmla="*/ 1205593 w 1366157"/>
              <a:gd name="connsiteY30" fmla="*/ 329474 h 656104"/>
              <a:gd name="connsiteX31" fmla="*/ 1228725 w 1366157"/>
              <a:gd name="connsiteY31" fmla="*/ 4263 h 656104"/>
              <a:gd name="connsiteX32" fmla="*/ 1243693 w 1366157"/>
              <a:gd name="connsiteY32" fmla="*/ 291374 h 656104"/>
              <a:gd name="connsiteX33" fmla="*/ 1249136 w 1366157"/>
              <a:gd name="connsiteY33" fmla="*/ 51889 h 656104"/>
              <a:gd name="connsiteX34" fmla="*/ 1262743 w 1366157"/>
              <a:gd name="connsiteY34" fmla="*/ 299539 h 656104"/>
              <a:gd name="connsiteX35" fmla="*/ 1303565 w 1366157"/>
              <a:gd name="connsiteY35" fmla="*/ 182 h 656104"/>
              <a:gd name="connsiteX36" fmla="*/ 1338943 w 1366157"/>
              <a:gd name="connsiteY36" fmla="*/ 253274 h 656104"/>
              <a:gd name="connsiteX37" fmla="*/ 1366157 w 1366157"/>
              <a:gd name="connsiteY37" fmla="*/ 125367 h 656104"/>
              <a:gd name="connsiteX0" fmla="*/ 0 w 1366157"/>
              <a:gd name="connsiteY0" fmla="*/ 392713 h 654028"/>
              <a:gd name="connsiteX1" fmla="*/ 29936 w 1366157"/>
              <a:gd name="connsiteY1" fmla="*/ 651248 h 654028"/>
              <a:gd name="connsiteX2" fmla="*/ 59872 w 1366157"/>
              <a:gd name="connsiteY2" fmla="*/ 245756 h 654028"/>
              <a:gd name="connsiteX3" fmla="*/ 133350 w 1366157"/>
              <a:gd name="connsiteY3" fmla="*/ 485241 h 654028"/>
              <a:gd name="connsiteX4" fmla="*/ 163286 w 1366157"/>
              <a:gd name="connsiteY4" fmla="*/ 150506 h 654028"/>
              <a:gd name="connsiteX5" fmla="*/ 212272 w 1366157"/>
              <a:gd name="connsiteY5" fmla="*/ 471634 h 654028"/>
              <a:gd name="connsiteX6" fmla="*/ 266700 w 1366157"/>
              <a:gd name="connsiteY6" fmla="*/ 155948 h 654028"/>
              <a:gd name="connsiteX7" fmla="*/ 348343 w 1366157"/>
              <a:gd name="connsiteY7" fmla="*/ 460748 h 654028"/>
              <a:gd name="connsiteX8" fmla="*/ 386443 w 1366157"/>
              <a:gd name="connsiteY8" fmla="*/ 827 h 654028"/>
              <a:gd name="connsiteX9" fmla="*/ 405493 w 1366157"/>
              <a:gd name="connsiteY9" fmla="*/ 343727 h 654028"/>
              <a:gd name="connsiteX10" fmla="*/ 438150 w 1366157"/>
              <a:gd name="connsiteY10" fmla="*/ 183163 h 654028"/>
              <a:gd name="connsiteX11" fmla="*/ 446315 w 1366157"/>
              <a:gd name="connsiteY11" fmla="*/ 2187 h 654028"/>
              <a:gd name="connsiteX12" fmla="*/ 459922 w 1366157"/>
              <a:gd name="connsiteY12" fmla="*/ 311070 h 654028"/>
              <a:gd name="connsiteX13" fmla="*/ 489857 w 1366157"/>
              <a:gd name="connsiteY13" fmla="*/ 8992 h 654028"/>
              <a:gd name="connsiteX14" fmla="*/ 527957 w 1366157"/>
              <a:gd name="connsiteY14" fmla="*/ 191327 h 654028"/>
              <a:gd name="connsiteX15" fmla="*/ 595993 w 1366157"/>
              <a:gd name="connsiteY15" fmla="*/ 11713 h 654028"/>
              <a:gd name="connsiteX16" fmla="*/ 601436 w 1366157"/>
              <a:gd name="connsiteY16" fmla="*/ 169556 h 654028"/>
              <a:gd name="connsiteX17" fmla="*/ 654504 w 1366157"/>
              <a:gd name="connsiteY17" fmla="*/ 11712 h 654028"/>
              <a:gd name="connsiteX18" fmla="*/ 723900 w 1366157"/>
              <a:gd name="connsiteY18" fmla="*/ 226706 h 654028"/>
              <a:gd name="connsiteX19" fmla="*/ 791937 w 1366157"/>
              <a:gd name="connsiteY19" fmla="*/ 3548 h 654028"/>
              <a:gd name="connsiteX20" fmla="*/ 865415 w 1366157"/>
              <a:gd name="connsiteY20" fmla="*/ 226706 h 654028"/>
              <a:gd name="connsiteX21" fmla="*/ 907597 w 1366157"/>
              <a:gd name="connsiteY21" fmla="*/ 8992 h 654028"/>
              <a:gd name="connsiteX22" fmla="*/ 947057 w 1366157"/>
              <a:gd name="connsiteY22" fmla="*/ 199491 h 654028"/>
              <a:gd name="connsiteX23" fmla="*/ 993322 w 1366157"/>
              <a:gd name="connsiteY23" fmla="*/ 8991 h 654028"/>
              <a:gd name="connsiteX24" fmla="*/ 1045029 w 1366157"/>
              <a:gd name="connsiteY24" fmla="*/ 169556 h 654028"/>
              <a:gd name="connsiteX25" fmla="*/ 1080407 w 1366157"/>
              <a:gd name="connsiteY25" fmla="*/ 3549 h 654028"/>
              <a:gd name="connsiteX26" fmla="*/ 1118507 w 1366157"/>
              <a:gd name="connsiteY26" fmla="*/ 259363 h 654028"/>
              <a:gd name="connsiteX27" fmla="*/ 1140279 w 1366157"/>
              <a:gd name="connsiteY27" fmla="*/ 2187 h 654028"/>
              <a:gd name="connsiteX28" fmla="*/ 1156607 w 1366157"/>
              <a:gd name="connsiteY28" fmla="*/ 248477 h 654028"/>
              <a:gd name="connsiteX29" fmla="*/ 1179739 w 1366157"/>
              <a:gd name="connsiteY29" fmla="*/ 827 h 654028"/>
              <a:gd name="connsiteX30" fmla="*/ 1205593 w 1366157"/>
              <a:gd name="connsiteY30" fmla="*/ 327398 h 654028"/>
              <a:gd name="connsiteX31" fmla="*/ 1228725 w 1366157"/>
              <a:gd name="connsiteY31" fmla="*/ 2187 h 654028"/>
              <a:gd name="connsiteX32" fmla="*/ 1243693 w 1366157"/>
              <a:gd name="connsiteY32" fmla="*/ 289298 h 654028"/>
              <a:gd name="connsiteX33" fmla="*/ 1249136 w 1366157"/>
              <a:gd name="connsiteY33" fmla="*/ 49813 h 654028"/>
              <a:gd name="connsiteX34" fmla="*/ 1262743 w 1366157"/>
              <a:gd name="connsiteY34" fmla="*/ 297463 h 654028"/>
              <a:gd name="connsiteX35" fmla="*/ 1309008 w 1366157"/>
              <a:gd name="connsiteY35" fmla="*/ 10353 h 654028"/>
              <a:gd name="connsiteX36" fmla="*/ 1338943 w 1366157"/>
              <a:gd name="connsiteY36" fmla="*/ 251198 h 654028"/>
              <a:gd name="connsiteX37" fmla="*/ 1366157 w 1366157"/>
              <a:gd name="connsiteY37" fmla="*/ 123291 h 654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366157" h="654028">
                <a:moveTo>
                  <a:pt x="0" y="392713"/>
                </a:moveTo>
                <a:cubicBezTo>
                  <a:pt x="9978" y="534227"/>
                  <a:pt x="19957" y="675741"/>
                  <a:pt x="29936" y="651248"/>
                </a:cubicBezTo>
                <a:cubicBezTo>
                  <a:pt x="39915" y="626755"/>
                  <a:pt x="42636" y="273424"/>
                  <a:pt x="59872" y="245756"/>
                </a:cubicBezTo>
                <a:cubicBezTo>
                  <a:pt x="77108" y="218088"/>
                  <a:pt x="116114" y="501116"/>
                  <a:pt x="133350" y="485241"/>
                </a:cubicBezTo>
                <a:cubicBezTo>
                  <a:pt x="150586" y="469366"/>
                  <a:pt x="150132" y="152774"/>
                  <a:pt x="163286" y="150506"/>
                </a:cubicBezTo>
                <a:cubicBezTo>
                  <a:pt x="176440" y="148238"/>
                  <a:pt x="195036" y="470727"/>
                  <a:pt x="212272" y="471634"/>
                </a:cubicBezTo>
                <a:cubicBezTo>
                  <a:pt x="229508" y="472541"/>
                  <a:pt x="244022" y="157762"/>
                  <a:pt x="266700" y="155948"/>
                </a:cubicBezTo>
                <a:cubicBezTo>
                  <a:pt x="289378" y="154134"/>
                  <a:pt x="328386" y="486602"/>
                  <a:pt x="348343" y="460748"/>
                </a:cubicBezTo>
                <a:cubicBezTo>
                  <a:pt x="368300" y="434894"/>
                  <a:pt x="376918" y="20330"/>
                  <a:pt x="386443" y="827"/>
                </a:cubicBezTo>
                <a:cubicBezTo>
                  <a:pt x="395968" y="-18676"/>
                  <a:pt x="396875" y="313338"/>
                  <a:pt x="405493" y="343727"/>
                </a:cubicBezTo>
                <a:cubicBezTo>
                  <a:pt x="414111" y="374116"/>
                  <a:pt x="431346" y="240086"/>
                  <a:pt x="438150" y="183163"/>
                </a:cubicBezTo>
                <a:cubicBezTo>
                  <a:pt x="444954" y="126240"/>
                  <a:pt x="442686" y="-19131"/>
                  <a:pt x="446315" y="2187"/>
                </a:cubicBezTo>
                <a:cubicBezTo>
                  <a:pt x="449944" y="23505"/>
                  <a:pt x="452665" y="309936"/>
                  <a:pt x="459922" y="311070"/>
                </a:cubicBezTo>
                <a:cubicBezTo>
                  <a:pt x="467179" y="312204"/>
                  <a:pt x="478518" y="28949"/>
                  <a:pt x="489857" y="8992"/>
                </a:cubicBezTo>
                <a:cubicBezTo>
                  <a:pt x="501196" y="-10965"/>
                  <a:pt x="510268" y="190874"/>
                  <a:pt x="527957" y="191327"/>
                </a:cubicBezTo>
                <a:cubicBezTo>
                  <a:pt x="545646" y="191780"/>
                  <a:pt x="583747" y="15341"/>
                  <a:pt x="595993" y="11713"/>
                </a:cubicBezTo>
                <a:cubicBezTo>
                  <a:pt x="608239" y="8085"/>
                  <a:pt x="591684" y="169556"/>
                  <a:pt x="601436" y="169556"/>
                </a:cubicBezTo>
                <a:cubicBezTo>
                  <a:pt x="611188" y="169556"/>
                  <a:pt x="634093" y="2187"/>
                  <a:pt x="654504" y="11712"/>
                </a:cubicBezTo>
                <a:cubicBezTo>
                  <a:pt x="674915" y="21237"/>
                  <a:pt x="700995" y="228067"/>
                  <a:pt x="723900" y="226706"/>
                </a:cubicBezTo>
                <a:cubicBezTo>
                  <a:pt x="746805" y="225345"/>
                  <a:pt x="768351" y="3548"/>
                  <a:pt x="791937" y="3548"/>
                </a:cubicBezTo>
                <a:cubicBezTo>
                  <a:pt x="815523" y="3548"/>
                  <a:pt x="846138" y="225799"/>
                  <a:pt x="865415" y="226706"/>
                </a:cubicBezTo>
                <a:cubicBezTo>
                  <a:pt x="884692" y="227613"/>
                  <a:pt x="893990" y="13528"/>
                  <a:pt x="907597" y="8992"/>
                </a:cubicBezTo>
                <a:cubicBezTo>
                  <a:pt x="921204" y="4456"/>
                  <a:pt x="932770" y="199491"/>
                  <a:pt x="947057" y="199491"/>
                </a:cubicBezTo>
                <a:cubicBezTo>
                  <a:pt x="961344" y="199491"/>
                  <a:pt x="976993" y="13980"/>
                  <a:pt x="993322" y="8991"/>
                </a:cubicBezTo>
                <a:cubicBezTo>
                  <a:pt x="1009651" y="4002"/>
                  <a:pt x="1030515" y="170463"/>
                  <a:pt x="1045029" y="169556"/>
                </a:cubicBezTo>
                <a:cubicBezTo>
                  <a:pt x="1059543" y="168649"/>
                  <a:pt x="1068161" y="-11419"/>
                  <a:pt x="1080407" y="3549"/>
                </a:cubicBezTo>
                <a:cubicBezTo>
                  <a:pt x="1092653" y="18517"/>
                  <a:pt x="1108528" y="259590"/>
                  <a:pt x="1118507" y="259363"/>
                </a:cubicBezTo>
                <a:cubicBezTo>
                  <a:pt x="1128486" y="259136"/>
                  <a:pt x="1133929" y="4001"/>
                  <a:pt x="1140279" y="2187"/>
                </a:cubicBezTo>
                <a:cubicBezTo>
                  <a:pt x="1146629" y="373"/>
                  <a:pt x="1150030" y="248704"/>
                  <a:pt x="1156607" y="248477"/>
                </a:cubicBezTo>
                <a:cubicBezTo>
                  <a:pt x="1163184" y="248250"/>
                  <a:pt x="1171575" y="-12326"/>
                  <a:pt x="1179739" y="827"/>
                </a:cubicBezTo>
                <a:cubicBezTo>
                  <a:pt x="1187903" y="13980"/>
                  <a:pt x="1197429" y="327171"/>
                  <a:pt x="1205593" y="327398"/>
                </a:cubicBezTo>
                <a:cubicBezTo>
                  <a:pt x="1213757" y="327625"/>
                  <a:pt x="1222375" y="8537"/>
                  <a:pt x="1228725" y="2187"/>
                </a:cubicBezTo>
                <a:cubicBezTo>
                  <a:pt x="1235075" y="-4163"/>
                  <a:pt x="1240291" y="281360"/>
                  <a:pt x="1243693" y="289298"/>
                </a:cubicBezTo>
                <a:cubicBezTo>
                  <a:pt x="1247095" y="297236"/>
                  <a:pt x="1245961" y="48452"/>
                  <a:pt x="1249136" y="49813"/>
                </a:cubicBezTo>
                <a:cubicBezTo>
                  <a:pt x="1252311" y="51174"/>
                  <a:pt x="1252764" y="304040"/>
                  <a:pt x="1262743" y="297463"/>
                </a:cubicBezTo>
                <a:cubicBezTo>
                  <a:pt x="1272722" y="290886"/>
                  <a:pt x="1296308" y="18064"/>
                  <a:pt x="1309008" y="10353"/>
                </a:cubicBezTo>
                <a:cubicBezTo>
                  <a:pt x="1321708" y="2642"/>
                  <a:pt x="1329418" y="232375"/>
                  <a:pt x="1338943" y="251198"/>
                </a:cubicBezTo>
                <a:cubicBezTo>
                  <a:pt x="1348468" y="270021"/>
                  <a:pt x="1357766" y="197676"/>
                  <a:pt x="1366157" y="123291"/>
                </a:cubicBezTo>
              </a:path>
            </a:pathLst>
          </a:custGeom>
          <a:noFill/>
          <a:ln>
            <a:solidFill>
              <a:schemeClr val="accent2">
                <a:lumMod val="60000"/>
                <a:lumOff val="40000"/>
                <a:alpha val="18824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20" name="Freeform: Shape 519">
            <a:extLst>
              <a:ext uri="{FF2B5EF4-FFF2-40B4-BE49-F238E27FC236}">
                <a16:creationId xmlns:a16="http://schemas.microsoft.com/office/drawing/2014/main" id="{3900B097-56F3-49B6-A879-44B6769C670D}"/>
              </a:ext>
            </a:extLst>
          </p:cNvPr>
          <p:cNvSpPr/>
          <p:nvPr/>
        </p:nvSpPr>
        <p:spPr>
          <a:xfrm>
            <a:off x="1540328" y="530642"/>
            <a:ext cx="4223656" cy="914474"/>
          </a:xfrm>
          <a:custGeom>
            <a:avLst/>
            <a:gdLst>
              <a:gd name="connsiteX0" fmla="*/ 0 w 4476690"/>
              <a:gd name="connsiteY0" fmla="*/ 696722 h 914474"/>
              <a:gd name="connsiteX1" fmla="*/ 24492 w 4476690"/>
              <a:gd name="connsiteY1" fmla="*/ 462679 h 914474"/>
              <a:gd name="connsiteX2" fmla="*/ 70757 w 4476690"/>
              <a:gd name="connsiteY2" fmla="*/ 830072 h 914474"/>
              <a:gd name="connsiteX3" fmla="*/ 100692 w 4476690"/>
              <a:gd name="connsiteY3" fmla="*/ 449072 h 914474"/>
              <a:gd name="connsiteX4" fmla="*/ 138792 w 4476690"/>
              <a:gd name="connsiteY4" fmla="*/ 685837 h 914474"/>
              <a:gd name="connsiteX5" fmla="*/ 204107 w 4476690"/>
              <a:gd name="connsiteY5" fmla="*/ 304837 h 914474"/>
              <a:gd name="connsiteX6" fmla="*/ 231321 w 4476690"/>
              <a:gd name="connsiteY6" fmla="*/ 734822 h 914474"/>
              <a:gd name="connsiteX7" fmla="*/ 258535 w 4476690"/>
              <a:gd name="connsiteY7" fmla="*/ 266737 h 914474"/>
              <a:gd name="connsiteX8" fmla="*/ 274864 w 4476690"/>
              <a:gd name="connsiteY8" fmla="*/ 748429 h 914474"/>
              <a:gd name="connsiteX9" fmla="*/ 310242 w 4476690"/>
              <a:gd name="connsiteY9" fmla="*/ 299394 h 914474"/>
              <a:gd name="connsiteX10" fmla="*/ 329292 w 4476690"/>
              <a:gd name="connsiteY10" fmla="*/ 737544 h 914474"/>
              <a:gd name="connsiteX11" fmla="*/ 370114 w 4476690"/>
              <a:gd name="connsiteY11" fmla="*/ 157879 h 914474"/>
              <a:gd name="connsiteX12" fmla="*/ 361950 w 4476690"/>
              <a:gd name="connsiteY12" fmla="*/ 549765 h 914474"/>
              <a:gd name="connsiteX13" fmla="*/ 405492 w 4476690"/>
              <a:gd name="connsiteY13" fmla="*/ 247687 h 914474"/>
              <a:gd name="connsiteX14" fmla="*/ 451757 w 4476690"/>
              <a:gd name="connsiteY14" fmla="*/ 465401 h 914474"/>
              <a:gd name="connsiteX15" fmla="*/ 500742 w 4476690"/>
              <a:gd name="connsiteY15" fmla="*/ 103451 h 914474"/>
              <a:gd name="connsiteX16" fmla="*/ 527957 w 4476690"/>
              <a:gd name="connsiteY16" fmla="*/ 511665 h 914474"/>
              <a:gd name="connsiteX17" fmla="*/ 576942 w 4476690"/>
              <a:gd name="connsiteY17" fmla="*/ 37 h 914474"/>
              <a:gd name="connsiteX18" fmla="*/ 601435 w 4476690"/>
              <a:gd name="connsiteY18" fmla="*/ 541601 h 914474"/>
              <a:gd name="connsiteX19" fmla="*/ 647700 w 4476690"/>
              <a:gd name="connsiteY19" fmla="*/ 84401 h 914474"/>
              <a:gd name="connsiteX20" fmla="*/ 718457 w 4476690"/>
              <a:gd name="connsiteY20" fmla="*/ 413694 h 914474"/>
              <a:gd name="connsiteX21" fmla="*/ 723900 w 4476690"/>
              <a:gd name="connsiteY21" fmla="*/ 114337 h 914474"/>
              <a:gd name="connsiteX22" fmla="*/ 764721 w 4476690"/>
              <a:gd name="connsiteY22" fmla="*/ 351101 h 914474"/>
              <a:gd name="connsiteX23" fmla="*/ 808264 w 4476690"/>
              <a:gd name="connsiteY23" fmla="*/ 13644 h 914474"/>
              <a:gd name="connsiteX24" fmla="*/ 857250 w 4476690"/>
              <a:gd name="connsiteY24" fmla="*/ 250408 h 914474"/>
              <a:gd name="connsiteX25" fmla="*/ 887185 w 4476690"/>
              <a:gd name="connsiteY25" fmla="*/ 27251 h 914474"/>
              <a:gd name="connsiteX26" fmla="*/ 919842 w 4476690"/>
              <a:gd name="connsiteY26" fmla="*/ 261294 h 914474"/>
              <a:gd name="connsiteX27" fmla="*/ 966107 w 4476690"/>
              <a:gd name="connsiteY27" fmla="*/ 70794 h 914474"/>
              <a:gd name="connsiteX28" fmla="*/ 971550 w 4476690"/>
              <a:gd name="connsiteY28" fmla="*/ 378315 h 914474"/>
              <a:gd name="connsiteX29" fmla="*/ 1025978 w 4476690"/>
              <a:gd name="connsiteY29" fmla="*/ 57187 h 914474"/>
              <a:gd name="connsiteX30" fmla="*/ 1053192 w 4476690"/>
              <a:gd name="connsiteY30" fmla="*/ 430022 h 914474"/>
              <a:gd name="connsiteX31" fmla="*/ 1113064 w 4476690"/>
              <a:gd name="connsiteY31" fmla="*/ 54465 h 914474"/>
              <a:gd name="connsiteX32" fmla="*/ 1126671 w 4476690"/>
              <a:gd name="connsiteY32" fmla="*/ 500779 h 914474"/>
              <a:gd name="connsiteX33" fmla="*/ 1170214 w 4476690"/>
              <a:gd name="connsiteY33" fmla="*/ 87122 h 914474"/>
              <a:gd name="connsiteX34" fmla="*/ 1243692 w 4476690"/>
              <a:gd name="connsiteY34" fmla="*/ 606915 h 914474"/>
              <a:gd name="connsiteX35" fmla="*/ 1270907 w 4476690"/>
              <a:gd name="connsiteY35" fmla="*/ 326608 h 914474"/>
              <a:gd name="connsiteX36" fmla="*/ 1317171 w 4476690"/>
              <a:gd name="connsiteY36" fmla="*/ 634129 h 914474"/>
              <a:gd name="connsiteX37" fmla="*/ 1347107 w 4476690"/>
              <a:gd name="connsiteY37" fmla="*/ 375594 h 914474"/>
              <a:gd name="connsiteX38" fmla="*/ 1363435 w 4476690"/>
              <a:gd name="connsiteY38" fmla="*/ 699444 h 914474"/>
              <a:gd name="connsiteX39" fmla="*/ 1401535 w 4476690"/>
              <a:gd name="connsiteY39" fmla="*/ 348379 h 914474"/>
              <a:gd name="connsiteX40" fmla="*/ 1417864 w 4476690"/>
              <a:gd name="connsiteY40" fmla="*/ 824629 h 914474"/>
              <a:gd name="connsiteX41" fmla="*/ 1524000 w 4476690"/>
              <a:gd name="connsiteY41" fmla="*/ 397365 h 914474"/>
              <a:gd name="connsiteX42" fmla="*/ 1507671 w 4476690"/>
              <a:gd name="connsiteY42" fmla="*/ 748429 h 914474"/>
              <a:gd name="connsiteX43" fmla="*/ 1551214 w 4476690"/>
              <a:gd name="connsiteY43" fmla="*/ 606915 h 914474"/>
              <a:gd name="connsiteX44" fmla="*/ 1592035 w 4476690"/>
              <a:gd name="connsiteY44" fmla="*/ 802858 h 914474"/>
              <a:gd name="connsiteX45" fmla="*/ 1592035 w 4476690"/>
              <a:gd name="connsiteY45" fmla="*/ 541601 h 914474"/>
              <a:gd name="connsiteX46" fmla="*/ 1635578 w 4476690"/>
              <a:gd name="connsiteY46" fmla="*/ 835515 h 914474"/>
              <a:gd name="connsiteX47" fmla="*/ 1654628 w 4476690"/>
              <a:gd name="connsiteY47" fmla="*/ 568815 h 914474"/>
              <a:gd name="connsiteX48" fmla="*/ 1681842 w 4476690"/>
              <a:gd name="connsiteY48" fmla="*/ 824629 h 914474"/>
              <a:gd name="connsiteX49" fmla="*/ 1763485 w 4476690"/>
              <a:gd name="connsiteY49" fmla="*/ 503501 h 914474"/>
              <a:gd name="connsiteX50" fmla="*/ 1842407 w 4476690"/>
              <a:gd name="connsiteY50" fmla="*/ 876337 h 914474"/>
              <a:gd name="connsiteX51" fmla="*/ 1877785 w 4476690"/>
              <a:gd name="connsiteY51" fmla="*/ 533437 h 914474"/>
              <a:gd name="connsiteX52" fmla="*/ 1945821 w 4476690"/>
              <a:gd name="connsiteY52" fmla="*/ 846401 h 914474"/>
              <a:gd name="connsiteX53" fmla="*/ 2046514 w 4476690"/>
              <a:gd name="connsiteY53" fmla="*/ 609637 h 914474"/>
              <a:gd name="connsiteX54" fmla="*/ 2065564 w 4476690"/>
              <a:gd name="connsiteY54" fmla="*/ 862729 h 914474"/>
              <a:gd name="connsiteX55" fmla="*/ 2109107 w 4476690"/>
              <a:gd name="connsiteY55" fmla="*/ 631408 h 914474"/>
              <a:gd name="connsiteX56" fmla="*/ 2125435 w 4476690"/>
              <a:gd name="connsiteY56" fmla="*/ 832794 h 914474"/>
              <a:gd name="connsiteX57" fmla="*/ 2155371 w 4476690"/>
              <a:gd name="connsiteY57" fmla="*/ 538879 h 914474"/>
              <a:gd name="connsiteX58" fmla="*/ 2177142 w 4476690"/>
              <a:gd name="connsiteY58" fmla="*/ 889944 h 914474"/>
              <a:gd name="connsiteX59" fmla="*/ 2261507 w 4476690"/>
              <a:gd name="connsiteY59" fmla="*/ 329329 h 914474"/>
              <a:gd name="connsiteX60" fmla="*/ 2318657 w 4476690"/>
              <a:gd name="connsiteY60" fmla="*/ 914437 h 914474"/>
              <a:gd name="connsiteX61" fmla="*/ 2359478 w 4476690"/>
              <a:gd name="connsiteY61" fmla="*/ 296672 h 914474"/>
              <a:gd name="connsiteX62" fmla="*/ 2383971 w 4476690"/>
              <a:gd name="connsiteY62" fmla="*/ 824629 h 914474"/>
              <a:gd name="connsiteX63" fmla="*/ 2432957 w 4476690"/>
              <a:gd name="connsiteY63" fmla="*/ 642294 h 914474"/>
              <a:gd name="connsiteX64" fmla="*/ 2471057 w 4476690"/>
              <a:gd name="connsiteY64" fmla="*/ 840958 h 914474"/>
              <a:gd name="connsiteX65" fmla="*/ 2473778 w 4476690"/>
              <a:gd name="connsiteY65" fmla="*/ 500779 h 914474"/>
              <a:gd name="connsiteX66" fmla="*/ 2517321 w 4476690"/>
              <a:gd name="connsiteY66" fmla="*/ 748429 h 914474"/>
              <a:gd name="connsiteX67" fmla="*/ 2566307 w 4476690"/>
              <a:gd name="connsiteY67" fmla="*/ 473565 h 914474"/>
              <a:gd name="connsiteX68" fmla="*/ 2615292 w 4476690"/>
              <a:gd name="connsiteY68" fmla="*/ 729379 h 914474"/>
              <a:gd name="connsiteX69" fmla="*/ 2647950 w 4476690"/>
              <a:gd name="connsiteY69" fmla="*/ 225915 h 914474"/>
              <a:gd name="connsiteX70" fmla="*/ 2705100 w 4476690"/>
              <a:gd name="connsiteY70" fmla="*/ 832794 h 914474"/>
              <a:gd name="connsiteX71" fmla="*/ 2781300 w 4476690"/>
              <a:gd name="connsiteY71" fmla="*/ 255851 h 914474"/>
              <a:gd name="connsiteX72" fmla="*/ 2841171 w 4476690"/>
              <a:gd name="connsiteY72" fmla="*/ 628687 h 914474"/>
              <a:gd name="connsiteX73" fmla="*/ 2890157 w 4476690"/>
              <a:gd name="connsiteY73" fmla="*/ 264015 h 914474"/>
              <a:gd name="connsiteX74" fmla="*/ 2901042 w 4476690"/>
              <a:gd name="connsiteY74" fmla="*/ 481729 h 914474"/>
              <a:gd name="connsiteX75" fmla="*/ 2944585 w 4476690"/>
              <a:gd name="connsiteY75" fmla="*/ 250408 h 914474"/>
              <a:gd name="connsiteX76" fmla="*/ 2996292 w 4476690"/>
              <a:gd name="connsiteY76" fmla="*/ 538879 h 914474"/>
              <a:gd name="connsiteX77" fmla="*/ 3050721 w 4476690"/>
              <a:gd name="connsiteY77" fmla="*/ 117058 h 914474"/>
              <a:gd name="connsiteX78" fmla="*/ 3099707 w 4476690"/>
              <a:gd name="connsiteY78" fmla="*/ 495337 h 914474"/>
              <a:gd name="connsiteX79" fmla="*/ 3216728 w 4476690"/>
              <a:gd name="connsiteY79" fmla="*/ 81679 h 914474"/>
              <a:gd name="connsiteX80" fmla="*/ 3211285 w 4476690"/>
              <a:gd name="connsiteY80" fmla="*/ 364708 h 914474"/>
              <a:gd name="connsiteX81" fmla="*/ 3292928 w 4476690"/>
              <a:gd name="connsiteY81" fmla="*/ 195979 h 914474"/>
              <a:gd name="connsiteX82" fmla="*/ 3292928 w 4476690"/>
              <a:gd name="connsiteY82" fmla="*/ 351101 h 914474"/>
              <a:gd name="connsiteX83" fmla="*/ 3360964 w 4476690"/>
              <a:gd name="connsiteY83" fmla="*/ 98008 h 914474"/>
              <a:gd name="connsiteX84" fmla="*/ 3420835 w 4476690"/>
              <a:gd name="connsiteY84" fmla="*/ 345658 h 914474"/>
              <a:gd name="connsiteX85" fmla="*/ 3491592 w 4476690"/>
              <a:gd name="connsiteY85" fmla="*/ 81679 h 914474"/>
              <a:gd name="connsiteX86" fmla="*/ 3540578 w 4476690"/>
              <a:gd name="connsiteY86" fmla="*/ 386479 h 914474"/>
              <a:gd name="connsiteX87" fmla="*/ 3605892 w 4476690"/>
              <a:gd name="connsiteY87" fmla="*/ 38137 h 914474"/>
              <a:gd name="connsiteX88" fmla="*/ 3660321 w 4476690"/>
              <a:gd name="connsiteY88" fmla="*/ 351101 h 914474"/>
              <a:gd name="connsiteX89" fmla="*/ 3736521 w 4476690"/>
              <a:gd name="connsiteY89" fmla="*/ 57187 h 914474"/>
              <a:gd name="connsiteX90" fmla="*/ 3810000 w 4476690"/>
              <a:gd name="connsiteY90" fmla="*/ 465401 h 914474"/>
              <a:gd name="connsiteX91" fmla="*/ 3875314 w 4476690"/>
              <a:gd name="connsiteY91" fmla="*/ 133387 h 914474"/>
              <a:gd name="connsiteX92" fmla="*/ 3924300 w 4476690"/>
              <a:gd name="connsiteY92" fmla="*/ 468122 h 914474"/>
              <a:gd name="connsiteX93" fmla="*/ 3951514 w 4476690"/>
              <a:gd name="connsiteY93" fmla="*/ 255851 h 914474"/>
              <a:gd name="connsiteX94" fmla="*/ 3951514 w 4476690"/>
              <a:gd name="connsiteY94" fmla="*/ 473565 h 914474"/>
              <a:gd name="connsiteX95" fmla="*/ 4003221 w 4476690"/>
              <a:gd name="connsiteY95" fmla="*/ 146994 h 914474"/>
              <a:gd name="connsiteX96" fmla="*/ 4038600 w 4476690"/>
              <a:gd name="connsiteY96" fmla="*/ 525272 h 914474"/>
              <a:gd name="connsiteX97" fmla="*/ 4079421 w 4476690"/>
              <a:gd name="connsiteY97" fmla="*/ 228637 h 914474"/>
              <a:gd name="connsiteX98" fmla="*/ 4128407 w 4476690"/>
              <a:gd name="connsiteY98" fmla="*/ 557929 h 914474"/>
              <a:gd name="connsiteX99" fmla="*/ 4182835 w 4476690"/>
              <a:gd name="connsiteY99" fmla="*/ 253129 h 914474"/>
              <a:gd name="connsiteX100" fmla="*/ 4259035 w 4476690"/>
              <a:gd name="connsiteY100" fmla="*/ 503501 h 914474"/>
              <a:gd name="connsiteX0" fmla="*/ 0 w 4476690"/>
              <a:gd name="connsiteY0" fmla="*/ 696722 h 914474"/>
              <a:gd name="connsiteX1" fmla="*/ 24492 w 4476690"/>
              <a:gd name="connsiteY1" fmla="*/ 462679 h 914474"/>
              <a:gd name="connsiteX2" fmla="*/ 70757 w 4476690"/>
              <a:gd name="connsiteY2" fmla="*/ 830072 h 914474"/>
              <a:gd name="connsiteX3" fmla="*/ 100692 w 4476690"/>
              <a:gd name="connsiteY3" fmla="*/ 449072 h 914474"/>
              <a:gd name="connsiteX4" fmla="*/ 138792 w 4476690"/>
              <a:gd name="connsiteY4" fmla="*/ 685837 h 914474"/>
              <a:gd name="connsiteX5" fmla="*/ 204107 w 4476690"/>
              <a:gd name="connsiteY5" fmla="*/ 304837 h 914474"/>
              <a:gd name="connsiteX6" fmla="*/ 231321 w 4476690"/>
              <a:gd name="connsiteY6" fmla="*/ 734822 h 914474"/>
              <a:gd name="connsiteX7" fmla="*/ 258535 w 4476690"/>
              <a:gd name="connsiteY7" fmla="*/ 266737 h 914474"/>
              <a:gd name="connsiteX8" fmla="*/ 274864 w 4476690"/>
              <a:gd name="connsiteY8" fmla="*/ 748429 h 914474"/>
              <a:gd name="connsiteX9" fmla="*/ 310242 w 4476690"/>
              <a:gd name="connsiteY9" fmla="*/ 299394 h 914474"/>
              <a:gd name="connsiteX10" fmla="*/ 329292 w 4476690"/>
              <a:gd name="connsiteY10" fmla="*/ 737544 h 914474"/>
              <a:gd name="connsiteX11" fmla="*/ 370114 w 4476690"/>
              <a:gd name="connsiteY11" fmla="*/ 157879 h 914474"/>
              <a:gd name="connsiteX12" fmla="*/ 361950 w 4476690"/>
              <a:gd name="connsiteY12" fmla="*/ 549765 h 914474"/>
              <a:gd name="connsiteX13" fmla="*/ 405492 w 4476690"/>
              <a:gd name="connsiteY13" fmla="*/ 247687 h 914474"/>
              <a:gd name="connsiteX14" fmla="*/ 451757 w 4476690"/>
              <a:gd name="connsiteY14" fmla="*/ 465401 h 914474"/>
              <a:gd name="connsiteX15" fmla="*/ 500742 w 4476690"/>
              <a:gd name="connsiteY15" fmla="*/ 103451 h 914474"/>
              <a:gd name="connsiteX16" fmla="*/ 527957 w 4476690"/>
              <a:gd name="connsiteY16" fmla="*/ 511665 h 914474"/>
              <a:gd name="connsiteX17" fmla="*/ 576942 w 4476690"/>
              <a:gd name="connsiteY17" fmla="*/ 37 h 914474"/>
              <a:gd name="connsiteX18" fmla="*/ 601435 w 4476690"/>
              <a:gd name="connsiteY18" fmla="*/ 541601 h 914474"/>
              <a:gd name="connsiteX19" fmla="*/ 647700 w 4476690"/>
              <a:gd name="connsiteY19" fmla="*/ 84401 h 914474"/>
              <a:gd name="connsiteX20" fmla="*/ 718457 w 4476690"/>
              <a:gd name="connsiteY20" fmla="*/ 413694 h 914474"/>
              <a:gd name="connsiteX21" fmla="*/ 723900 w 4476690"/>
              <a:gd name="connsiteY21" fmla="*/ 114337 h 914474"/>
              <a:gd name="connsiteX22" fmla="*/ 764721 w 4476690"/>
              <a:gd name="connsiteY22" fmla="*/ 351101 h 914474"/>
              <a:gd name="connsiteX23" fmla="*/ 808264 w 4476690"/>
              <a:gd name="connsiteY23" fmla="*/ 13644 h 914474"/>
              <a:gd name="connsiteX24" fmla="*/ 857250 w 4476690"/>
              <a:gd name="connsiteY24" fmla="*/ 250408 h 914474"/>
              <a:gd name="connsiteX25" fmla="*/ 887185 w 4476690"/>
              <a:gd name="connsiteY25" fmla="*/ 27251 h 914474"/>
              <a:gd name="connsiteX26" fmla="*/ 919842 w 4476690"/>
              <a:gd name="connsiteY26" fmla="*/ 261294 h 914474"/>
              <a:gd name="connsiteX27" fmla="*/ 966107 w 4476690"/>
              <a:gd name="connsiteY27" fmla="*/ 70794 h 914474"/>
              <a:gd name="connsiteX28" fmla="*/ 971550 w 4476690"/>
              <a:gd name="connsiteY28" fmla="*/ 378315 h 914474"/>
              <a:gd name="connsiteX29" fmla="*/ 1025978 w 4476690"/>
              <a:gd name="connsiteY29" fmla="*/ 57187 h 914474"/>
              <a:gd name="connsiteX30" fmla="*/ 1053192 w 4476690"/>
              <a:gd name="connsiteY30" fmla="*/ 430022 h 914474"/>
              <a:gd name="connsiteX31" fmla="*/ 1113064 w 4476690"/>
              <a:gd name="connsiteY31" fmla="*/ 54465 h 914474"/>
              <a:gd name="connsiteX32" fmla="*/ 1126671 w 4476690"/>
              <a:gd name="connsiteY32" fmla="*/ 500779 h 914474"/>
              <a:gd name="connsiteX33" fmla="*/ 1170214 w 4476690"/>
              <a:gd name="connsiteY33" fmla="*/ 87122 h 914474"/>
              <a:gd name="connsiteX34" fmla="*/ 1243692 w 4476690"/>
              <a:gd name="connsiteY34" fmla="*/ 606915 h 914474"/>
              <a:gd name="connsiteX35" fmla="*/ 1270907 w 4476690"/>
              <a:gd name="connsiteY35" fmla="*/ 326608 h 914474"/>
              <a:gd name="connsiteX36" fmla="*/ 1317171 w 4476690"/>
              <a:gd name="connsiteY36" fmla="*/ 634129 h 914474"/>
              <a:gd name="connsiteX37" fmla="*/ 1347107 w 4476690"/>
              <a:gd name="connsiteY37" fmla="*/ 375594 h 914474"/>
              <a:gd name="connsiteX38" fmla="*/ 1363435 w 4476690"/>
              <a:gd name="connsiteY38" fmla="*/ 699444 h 914474"/>
              <a:gd name="connsiteX39" fmla="*/ 1401535 w 4476690"/>
              <a:gd name="connsiteY39" fmla="*/ 348379 h 914474"/>
              <a:gd name="connsiteX40" fmla="*/ 1417864 w 4476690"/>
              <a:gd name="connsiteY40" fmla="*/ 824629 h 914474"/>
              <a:gd name="connsiteX41" fmla="*/ 1524000 w 4476690"/>
              <a:gd name="connsiteY41" fmla="*/ 397365 h 914474"/>
              <a:gd name="connsiteX42" fmla="*/ 1507671 w 4476690"/>
              <a:gd name="connsiteY42" fmla="*/ 748429 h 914474"/>
              <a:gd name="connsiteX43" fmla="*/ 1551214 w 4476690"/>
              <a:gd name="connsiteY43" fmla="*/ 606915 h 914474"/>
              <a:gd name="connsiteX44" fmla="*/ 1592035 w 4476690"/>
              <a:gd name="connsiteY44" fmla="*/ 802858 h 914474"/>
              <a:gd name="connsiteX45" fmla="*/ 1592035 w 4476690"/>
              <a:gd name="connsiteY45" fmla="*/ 541601 h 914474"/>
              <a:gd name="connsiteX46" fmla="*/ 1635578 w 4476690"/>
              <a:gd name="connsiteY46" fmla="*/ 835515 h 914474"/>
              <a:gd name="connsiteX47" fmla="*/ 1654628 w 4476690"/>
              <a:gd name="connsiteY47" fmla="*/ 568815 h 914474"/>
              <a:gd name="connsiteX48" fmla="*/ 1681842 w 4476690"/>
              <a:gd name="connsiteY48" fmla="*/ 824629 h 914474"/>
              <a:gd name="connsiteX49" fmla="*/ 1763485 w 4476690"/>
              <a:gd name="connsiteY49" fmla="*/ 503501 h 914474"/>
              <a:gd name="connsiteX50" fmla="*/ 1842407 w 4476690"/>
              <a:gd name="connsiteY50" fmla="*/ 876337 h 914474"/>
              <a:gd name="connsiteX51" fmla="*/ 1877785 w 4476690"/>
              <a:gd name="connsiteY51" fmla="*/ 533437 h 914474"/>
              <a:gd name="connsiteX52" fmla="*/ 1945821 w 4476690"/>
              <a:gd name="connsiteY52" fmla="*/ 846401 h 914474"/>
              <a:gd name="connsiteX53" fmla="*/ 2046514 w 4476690"/>
              <a:gd name="connsiteY53" fmla="*/ 609637 h 914474"/>
              <a:gd name="connsiteX54" fmla="*/ 2065564 w 4476690"/>
              <a:gd name="connsiteY54" fmla="*/ 862729 h 914474"/>
              <a:gd name="connsiteX55" fmla="*/ 2109107 w 4476690"/>
              <a:gd name="connsiteY55" fmla="*/ 631408 h 914474"/>
              <a:gd name="connsiteX56" fmla="*/ 2125435 w 4476690"/>
              <a:gd name="connsiteY56" fmla="*/ 832794 h 914474"/>
              <a:gd name="connsiteX57" fmla="*/ 2155371 w 4476690"/>
              <a:gd name="connsiteY57" fmla="*/ 538879 h 914474"/>
              <a:gd name="connsiteX58" fmla="*/ 2196192 w 4476690"/>
              <a:gd name="connsiteY58" fmla="*/ 892665 h 914474"/>
              <a:gd name="connsiteX59" fmla="*/ 2261507 w 4476690"/>
              <a:gd name="connsiteY59" fmla="*/ 329329 h 914474"/>
              <a:gd name="connsiteX60" fmla="*/ 2318657 w 4476690"/>
              <a:gd name="connsiteY60" fmla="*/ 914437 h 914474"/>
              <a:gd name="connsiteX61" fmla="*/ 2359478 w 4476690"/>
              <a:gd name="connsiteY61" fmla="*/ 296672 h 914474"/>
              <a:gd name="connsiteX62" fmla="*/ 2383971 w 4476690"/>
              <a:gd name="connsiteY62" fmla="*/ 824629 h 914474"/>
              <a:gd name="connsiteX63" fmla="*/ 2432957 w 4476690"/>
              <a:gd name="connsiteY63" fmla="*/ 642294 h 914474"/>
              <a:gd name="connsiteX64" fmla="*/ 2471057 w 4476690"/>
              <a:gd name="connsiteY64" fmla="*/ 840958 h 914474"/>
              <a:gd name="connsiteX65" fmla="*/ 2473778 w 4476690"/>
              <a:gd name="connsiteY65" fmla="*/ 500779 h 914474"/>
              <a:gd name="connsiteX66" fmla="*/ 2517321 w 4476690"/>
              <a:gd name="connsiteY66" fmla="*/ 748429 h 914474"/>
              <a:gd name="connsiteX67" fmla="*/ 2566307 w 4476690"/>
              <a:gd name="connsiteY67" fmla="*/ 473565 h 914474"/>
              <a:gd name="connsiteX68" fmla="*/ 2615292 w 4476690"/>
              <a:gd name="connsiteY68" fmla="*/ 729379 h 914474"/>
              <a:gd name="connsiteX69" fmla="*/ 2647950 w 4476690"/>
              <a:gd name="connsiteY69" fmla="*/ 225915 h 914474"/>
              <a:gd name="connsiteX70" fmla="*/ 2705100 w 4476690"/>
              <a:gd name="connsiteY70" fmla="*/ 832794 h 914474"/>
              <a:gd name="connsiteX71" fmla="*/ 2781300 w 4476690"/>
              <a:gd name="connsiteY71" fmla="*/ 255851 h 914474"/>
              <a:gd name="connsiteX72" fmla="*/ 2841171 w 4476690"/>
              <a:gd name="connsiteY72" fmla="*/ 628687 h 914474"/>
              <a:gd name="connsiteX73" fmla="*/ 2890157 w 4476690"/>
              <a:gd name="connsiteY73" fmla="*/ 264015 h 914474"/>
              <a:gd name="connsiteX74" fmla="*/ 2901042 w 4476690"/>
              <a:gd name="connsiteY74" fmla="*/ 481729 h 914474"/>
              <a:gd name="connsiteX75" fmla="*/ 2944585 w 4476690"/>
              <a:gd name="connsiteY75" fmla="*/ 250408 h 914474"/>
              <a:gd name="connsiteX76" fmla="*/ 2996292 w 4476690"/>
              <a:gd name="connsiteY76" fmla="*/ 538879 h 914474"/>
              <a:gd name="connsiteX77" fmla="*/ 3050721 w 4476690"/>
              <a:gd name="connsiteY77" fmla="*/ 117058 h 914474"/>
              <a:gd name="connsiteX78" fmla="*/ 3099707 w 4476690"/>
              <a:gd name="connsiteY78" fmla="*/ 495337 h 914474"/>
              <a:gd name="connsiteX79" fmla="*/ 3216728 w 4476690"/>
              <a:gd name="connsiteY79" fmla="*/ 81679 h 914474"/>
              <a:gd name="connsiteX80" fmla="*/ 3211285 w 4476690"/>
              <a:gd name="connsiteY80" fmla="*/ 364708 h 914474"/>
              <a:gd name="connsiteX81" fmla="*/ 3292928 w 4476690"/>
              <a:gd name="connsiteY81" fmla="*/ 195979 h 914474"/>
              <a:gd name="connsiteX82" fmla="*/ 3292928 w 4476690"/>
              <a:gd name="connsiteY82" fmla="*/ 351101 h 914474"/>
              <a:gd name="connsiteX83" fmla="*/ 3360964 w 4476690"/>
              <a:gd name="connsiteY83" fmla="*/ 98008 h 914474"/>
              <a:gd name="connsiteX84" fmla="*/ 3420835 w 4476690"/>
              <a:gd name="connsiteY84" fmla="*/ 345658 h 914474"/>
              <a:gd name="connsiteX85" fmla="*/ 3491592 w 4476690"/>
              <a:gd name="connsiteY85" fmla="*/ 81679 h 914474"/>
              <a:gd name="connsiteX86" fmla="*/ 3540578 w 4476690"/>
              <a:gd name="connsiteY86" fmla="*/ 386479 h 914474"/>
              <a:gd name="connsiteX87" fmla="*/ 3605892 w 4476690"/>
              <a:gd name="connsiteY87" fmla="*/ 38137 h 914474"/>
              <a:gd name="connsiteX88" fmla="*/ 3660321 w 4476690"/>
              <a:gd name="connsiteY88" fmla="*/ 351101 h 914474"/>
              <a:gd name="connsiteX89" fmla="*/ 3736521 w 4476690"/>
              <a:gd name="connsiteY89" fmla="*/ 57187 h 914474"/>
              <a:gd name="connsiteX90" fmla="*/ 3810000 w 4476690"/>
              <a:gd name="connsiteY90" fmla="*/ 465401 h 914474"/>
              <a:gd name="connsiteX91" fmla="*/ 3875314 w 4476690"/>
              <a:gd name="connsiteY91" fmla="*/ 133387 h 914474"/>
              <a:gd name="connsiteX92" fmla="*/ 3924300 w 4476690"/>
              <a:gd name="connsiteY92" fmla="*/ 468122 h 914474"/>
              <a:gd name="connsiteX93" fmla="*/ 3951514 w 4476690"/>
              <a:gd name="connsiteY93" fmla="*/ 255851 h 914474"/>
              <a:gd name="connsiteX94" fmla="*/ 3951514 w 4476690"/>
              <a:gd name="connsiteY94" fmla="*/ 473565 h 914474"/>
              <a:gd name="connsiteX95" fmla="*/ 4003221 w 4476690"/>
              <a:gd name="connsiteY95" fmla="*/ 146994 h 914474"/>
              <a:gd name="connsiteX96" fmla="*/ 4038600 w 4476690"/>
              <a:gd name="connsiteY96" fmla="*/ 525272 h 914474"/>
              <a:gd name="connsiteX97" fmla="*/ 4079421 w 4476690"/>
              <a:gd name="connsiteY97" fmla="*/ 228637 h 914474"/>
              <a:gd name="connsiteX98" fmla="*/ 4128407 w 4476690"/>
              <a:gd name="connsiteY98" fmla="*/ 557929 h 914474"/>
              <a:gd name="connsiteX99" fmla="*/ 4182835 w 4476690"/>
              <a:gd name="connsiteY99" fmla="*/ 253129 h 914474"/>
              <a:gd name="connsiteX100" fmla="*/ 4259035 w 4476690"/>
              <a:gd name="connsiteY100" fmla="*/ 503501 h 914474"/>
              <a:gd name="connsiteX0" fmla="*/ 0 w 4476690"/>
              <a:gd name="connsiteY0" fmla="*/ 696722 h 914474"/>
              <a:gd name="connsiteX1" fmla="*/ 24492 w 4476690"/>
              <a:gd name="connsiteY1" fmla="*/ 462679 h 914474"/>
              <a:gd name="connsiteX2" fmla="*/ 70757 w 4476690"/>
              <a:gd name="connsiteY2" fmla="*/ 830072 h 914474"/>
              <a:gd name="connsiteX3" fmla="*/ 100692 w 4476690"/>
              <a:gd name="connsiteY3" fmla="*/ 449072 h 914474"/>
              <a:gd name="connsiteX4" fmla="*/ 138792 w 4476690"/>
              <a:gd name="connsiteY4" fmla="*/ 685837 h 914474"/>
              <a:gd name="connsiteX5" fmla="*/ 204107 w 4476690"/>
              <a:gd name="connsiteY5" fmla="*/ 304837 h 914474"/>
              <a:gd name="connsiteX6" fmla="*/ 231321 w 4476690"/>
              <a:gd name="connsiteY6" fmla="*/ 734822 h 914474"/>
              <a:gd name="connsiteX7" fmla="*/ 258535 w 4476690"/>
              <a:gd name="connsiteY7" fmla="*/ 266737 h 914474"/>
              <a:gd name="connsiteX8" fmla="*/ 274864 w 4476690"/>
              <a:gd name="connsiteY8" fmla="*/ 748429 h 914474"/>
              <a:gd name="connsiteX9" fmla="*/ 310242 w 4476690"/>
              <a:gd name="connsiteY9" fmla="*/ 299394 h 914474"/>
              <a:gd name="connsiteX10" fmla="*/ 329292 w 4476690"/>
              <a:gd name="connsiteY10" fmla="*/ 737544 h 914474"/>
              <a:gd name="connsiteX11" fmla="*/ 370114 w 4476690"/>
              <a:gd name="connsiteY11" fmla="*/ 157879 h 914474"/>
              <a:gd name="connsiteX12" fmla="*/ 361950 w 4476690"/>
              <a:gd name="connsiteY12" fmla="*/ 549765 h 914474"/>
              <a:gd name="connsiteX13" fmla="*/ 405492 w 4476690"/>
              <a:gd name="connsiteY13" fmla="*/ 247687 h 914474"/>
              <a:gd name="connsiteX14" fmla="*/ 451757 w 4476690"/>
              <a:gd name="connsiteY14" fmla="*/ 465401 h 914474"/>
              <a:gd name="connsiteX15" fmla="*/ 500742 w 4476690"/>
              <a:gd name="connsiteY15" fmla="*/ 103451 h 914474"/>
              <a:gd name="connsiteX16" fmla="*/ 527957 w 4476690"/>
              <a:gd name="connsiteY16" fmla="*/ 511665 h 914474"/>
              <a:gd name="connsiteX17" fmla="*/ 576942 w 4476690"/>
              <a:gd name="connsiteY17" fmla="*/ 37 h 914474"/>
              <a:gd name="connsiteX18" fmla="*/ 601435 w 4476690"/>
              <a:gd name="connsiteY18" fmla="*/ 541601 h 914474"/>
              <a:gd name="connsiteX19" fmla="*/ 647700 w 4476690"/>
              <a:gd name="connsiteY19" fmla="*/ 84401 h 914474"/>
              <a:gd name="connsiteX20" fmla="*/ 718457 w 4476690"/>
              <a:gd name="connsiteY20" fmla="*/ 413694 h 914474"/>
              <a:gd name="connsiteX21" fmla="*/ 723900 w 4476690"/>
              <a:gd name="connsiteY21" fmla="*/ 114337 h 914474"/>
              <a:gd name="connsiteX22" fmla="*/ 764721 w 4476690"/>
              <a:gd name="connsiteY22" fmla="*/ 351101 h 914474"/>
              <a:gd name="connsiteX23" fmla="*/ 808264 w 4476690"/>
              <a:gd name="connsiteY23" fmla="*/ 13644 h 914474"/>
              <a:gd name="connsiteX24" fmla="*/ 857250 w 4476690"/>
              <a:gd name="connsiteY24" fmla="*/ 250408 h 914474"/>
              <a:gd name="connsiteX25" fmla="*/ 887185 w 4476690"/>
              <a:gd name="connsiteY25" fmla="*/ 27251 h 914474"/>
              <a:gd name="connsiteX26" fmla="*/ 919842 w 4476690"/>
              <a:gd name="connsiteY26" fmla="*/ 261294 h 914474"/>
              <a:gd name="connsiteX27" fmla="*/ 966107 w 4476690"/>
              <a:gd name="connsiteY27" fmla="*/ 70794 h 914474"/>
              <a:gd name="connsiteX28" fmla="*/ 971550 w 4476690"/>
              <a:gd name="connsiteY28" fmla="*/ 378315 h 914474"/>
              <a:gd name="connsiteX29" fmla="*/ 1025978 w 4476690"/>
              <a:gd name="connsiteY29" fmla="*/ 57187 h 914474"/>
              <a:gd name="connsiteX30" fmla="*/ 1053192 w 4476690"/>
              <a:gd name="connsiteY30" fmla="*/ 430022 h 914474"/>
              <a:gd name="connsiteX31" fmla="*/ 1113064 w 4476690"/>
              <a:gd name="connsiteY31" fmla="*/ 54465 h 914474"/>
              <a:gd name="connsiteX32" fmla="*/ 1126671 w 4476690"/>
              <a:gd name="connsiteY32" fmla="*/ 500779 h 914474"/>
              <a:gd name="connsiteX33" fmla="*/ 1170214 w 4476690"/>
              <a:gd name="connsiteY33" fmla="*/ 87122 h 914474"/>
              <a:gd name="connsiteX34" fmla="*/ 1243692 w 4476690"/>
              <a:gd name="connsiteY34" fmla="*/ 606915 h 914474"/>
              <a:gd name="connsiteX35" fmla="*/ 1270907 w 4476690"/>
              <a:gd name="connsiteY35" fmla="*/ 326608 h 914474"/>
              <a:gd name="connsiteX36" fmla="*/ 1317171 w 4476690"/>
              <a:gd name="connsiteY36" fmla="*/ 634129 h 914474"/>
              <a:gd name="connsiteX37" fmla="*/ 1347107 w 4476690"/>
              <a:gd name="connsiteY37" fmla="*/ 375594 h 914474"/>
              <a:gd name="connsiteX38" fmla="*/ 1363435 w 4476690"/>
              <a:gd name="connsiteY38" fmla="*/ 699444 h 914474"/>
              <a:gd name="connsiteX39" fmla="*/ 1401535 w 4476690"/>
              <a:gd name="connsiteY39" fmla="*/ 348379 h 914474"/>
              <a:gd name="connsiteX40" fmla="*/ 1428750 w 4476690"/>
              <a:gd name="connsiteY40" fmla="*/ 821908 h 914474"/>
              <a:gd name="connsiteX41" fmla="*/ 1524000 w 4476690"/>
              <a:gd name="connsiteY41" fmla="*/ 397365 h 914474"/>
              <a:gd name="connsiteX42" fmla="*/ 1507671 w 4476690"/>
              <a:gd name="connsiteY42" fmla="*/ 748429 h 914474"/>
              <a:gd name="connsiteX43" fmla="*/ 1551214 w 4476690"/>
              <a:gd name="connsiteY43" fmla="*/ 606915 h 914474"/>
              <a:gd name="connsiteX44" fmla="*/ 1592035 w 4476690"/>
              <a:gd name="connsiteY44" fmla="*/ 802858 h 914474"/>
              <a:gd name="connsiteX45" fmla="*/ 1592035 w 4476690"/>
              <a:gd name="connsiteY45" fmla="*/ 541601 h 914474"/>
              <a:gd name="connsiteX46" fmla="*/ 1635578 w 4476690"/>
              <a:gd name="connsiteY46" fmla="*/ 835515 h 914474"/>
              <a:gd name="connsiteX47" fmla="*/ 1654628 w 4476690"/>
              <a:gd name="connsiteY47" fmla="*/ 568815 h 914474"/>
              <a:gd name="connsiteX48" fmla="*/ 1681842 w 4476690"/>
              <a:gd name="connsiteY48" fmla="*/ 824629 h 914474"/>
              <a:gd name="connsiteX49" fmla="*/ 1763485 w 4476690"/>
              <a:gd name="connsiteY49" fmla="*/ 503501 h 914474"/>
              <a:gd name="connsiteX50" fmla="*/ 1842407 w 4476690"/>
              <a:gd name="connsiteY50" fmla="*/ 876337 h 914474"/>
              <a:gd name="connsiteX51" fmla="*/ 1877785 w 4476690"/>
              <a:gd name="connsiteY51" fmla="*/ 533437 h 914474"/>
              <a:gd name="connsiteX52" fmla="*/ 1945821 w 4476690"/>
              <a:gd name="connsiteY52" fmla="*/ 846401 h 914474"/>
              <a:gd name="connsiteX53" fmla="*/ 2046514 w 4476690"/>
              <a:gd name="connsiteY53" fmla="*/ 609637 h 914474"/>
              <a:gd name="connsiteX54" fmla="*/ 2065564 w 4476690"/>
              <a:gd name="connsiteY54" fmla="*/ 862729 h 914474"/>
              <a:gd name="connsiteX55" fmla="*/ 2109107 w 4476690"/>
              <a:gd name="connsiteY55" fmla="*/ 631408 h 914474"/>
              <a:gd name="connsiteX56" fmla="*/ 2125435 w 4476690"/>
              <a:gd name="connsiteY56" fmla="*/ 832794 h 914474"/>
              <a:gd name="connsiteX57" fmla="*/ 2155371 w 4476690"/>
              <a:gd name="connsiteY57" fmla="*/ 538879 h 914474"/>
              <a:gd name="connsiteX58" fmla="*/ 2196192 w 4476690"/>
              <a:gd name="connsiteY58" fmla="*/ 892665 h 914474"/>
              <a:gd name="connsiteX59" fmla="*/ 2261507 w 4476690"/>
              <a:gd name="connsiteY59" fmla="*/ 329329 h 914474"/>
              <a:gd name="connsiteX60" fmla="*/ 2318657 w 4476690"/>
              <a:gd name="connsiteY60" fmla="*/ 914437 h 914474"/>
              <a:gd name="connsiteX61" fmla="*/ 2359478 w 4476690"/>
              <a:gd name="connsiteY61" fmla="*/ 296672 h 914474"/>
              <a:gd name="connsiteX62" fmla="*/ 2383971 w 4476690"/>
              <a:gd name="connsiteY62" fmla="*/ 824629 h 914474"/>
              <a:gd name="connsiteX63" fmla="*/ 2432957 w 4476690"/>
              <a:gd name="connsiteY63" fmla="*/ 642294 h 914474"/>
              <a:gd name="connsiteX64" fmla="*/ 2471057 w 4476690"/>
              <a:gd name="connsiteY64" fmla="*/ 840958 h 914474"/>
              <a:gd name="connsiteX65" fmla="*/ 2473778 w 4476690"/>
              <a:gd name="connsiteY65" fmla="*/ 500779 h 914474"/>
              <a:gd name="connsiteX66" fmla="*/ 2517321 w 4476690"/>
              <a:gd name="connsiteY66" fmla="*/ 748429 h 914474"/>
              <a:gd name="connsiteX67" fmla="*/ 2566307 w 4476690"/>
              <a:gd name="connsiteY67" fmla="*/ 473565 h 914474"/>
              <a:gd name="connsiteX68" fmla="*/ 2615292 w 4476690"/>
              <a:gd name="connsiteY68" fmla="*/ 729379 h 914474"/>
              <a:gd name="connsiteX69" fmla="*/ 2647950 w 4476690"/>
              <a:gd name="connsiteY69" fmla="*/ 225915 h 914474"/>
              <a:gd name="connsiteX70" fmla="*/ 2705100 w 4476690"/>
              <a:gd name="connsiteY70" fmla="*/ 832794 h 914474"/>
              <a:gd name="connsiteX71" fmla="*/ 2781300 w 4476690"/>
              <a:gd name="connsiteY71" fmla="*/ 255851 h 914474"/>
              <a:gd name="connsiteX72" fmla="*/ 2841171 w 4476690"/>
              <a:gd name="connsiteY72" fmla="*/ 628687 h 914474"/>
              <a:gd name="connsiteX73" fmla="*/ 2890157 w 4476690"/>
              <a:gd name="connsiteY73" fmla="*/ 264015 h 914474"/>
              <a:gd name="connsiteX74" fmla="*/ 2901042 w 4476690"/>
              <a:gd name="connsiteY74" fmla="*/ 481729 h 914474"/>
              <a:gd name="connsiteX75" fmla="*/ 2944585 w 4476690"/>
              <a:gd name="connsiteY75" fmla="*/ 250408 h 914474"/>
              <a:gd name="connsiteX76" fmla="*/ 2996292 w 4476690"/>
              <a:gd name="connsiteY76" fmla="*/ 538879 h 914474"/>
              <a:gd name="connsiteX77" fmla="*/ 3050721 w 4476690"/>
              <a:gd name="connsiteY77" fmla="*/ 117058 h 914474"/>
              <a:gd name="connsiteX78" fmla="*/ 3099707 w 4476690"/>
              <a:gd name="connsiteY78" fmla="*/ 495337 h 914474"/>
              <a:gd name="connsiteX79" fmla="*/ 3216728 w 4476690"/>
              <a:gd name="connsiteY79" fmla="*/ 81679 h 914474"/>
              <a:gd name="connsiteX80" fmla="*/ 3211285 w 4476690"/>
              <a:gd name="connsiteY80" fmla="*/ 364708 h 914474"/>
              <a:gd name="connsiteX81" fmla="*/ 3292928 w 4476690"/>
              <a:gd name="connsiteY81" fmla="*/ 195979 h 914474"/>
              <a:gd name="connsiteX82" fmla="*/ 3292928 w 4476690"/>
              <a:gd name="connsiteY82" fmla="*/ 351101 h 914474"/>
              <a:gd name="connsiteX83" fmla="*/ 3360964 w 4476690"/>
              <a:gd name="connsiteY83" fmla="*/ 98008 h 914474"/>
              <a:gd name="connsiteX84" fmla="*/ 3420835 w 4476690"/>
              <a:gd name="connsiteY84" fmla="*/ 345658 h 914474"/>
              <a:gd name="connsiteX85" fmla="*/ 3491592 w 4476690"/>
              <a:gd name="connsiteY85" fmla="*/ 81679 h 914474"/>
              <a:gd name="connsiteX86" fmla="*/ 3540578 w 4476690"/>
              <a:gd name="connsiteY86" fmla="*/ 386479 h 914474"/>
              <a:gd name="connsiteX87" fmla="*/ 3605892 w 4476690"/>
              <a:gd name="connsiteY87" fmla="*/ 38137 h 914474"/>
              <a:gd name="connsiteX88" fmla="*/ 3660321 w 4476690"/>
              <a:gd name="connsiteY88" fmla="*/ 351101 h 914474"/>
              <a:gd name="connsiteX89" fmla="*/ 3736521 w 4476690"/>
              <a:gd name="connsiteY89" fmla="*/ 57187 h 914474"/>
              <a:gd name="connsiteX90" fmla="*/ 3810000 w 4476690"/>
              <a:gd name="connsiteY90" fmla="*/ 465401 h 914474"/>
              <a:gd name="connsiteX91" fmla="*/ 3875314 w 4476690"/>
              <a:gd name="connsiteY91" fmla="*/ 133387 h 914474"/>
              <a:gd name="connsiteX92" fmla="*/ 3924300 w 4476690"/>
              <a:gd name="connsiteY92" fmla="*/ 468122 h 914474"/>
              <a:gd name="connsiteX93" fmla="*/ 3951514 w 4476690"/>
              <a:gd name="connsiteY93" fmla="*/ 255851 h 914474"/>
              <a:gd name="connsiteX94" fmla="*/ 3951514 w 4476690"/>
              <a:gd name="connsiteY94" fmla="*/ 473565 h 914474"/>
              <a:gd name="connsiteX95" fmla="*/ 4003221 w 4476690"/>
              <a:gd name="connsiteY95" fmla="*/ 146994 h 914474"/>
              <a:gd name="connsiteX96" fmla="*/ 4038600 w 4476690"/>
              <a:gd name="connsiteY96" fmla="*/ 525272 h 914474"/>
              <a:gd name="connsiteX97" fmla="*/ 4079421 w 4476690"/>
              <a:gd name="connsiteY97" fmla="*/ 228637 h 914474"/>
              <a:gd name="connsiteX98" fmla="*/ 4128407 w 4476690"/>
              <a:gd name="connsiteY98" fmla="*/ 557929 h 914474"/>
              <a:gd name="connsiteX99" fmla="*/ 4182835 w 4476690"/>
              <a:gd name="connsiteY99" fmla="*/ 253129 h 914474"/>
              <a:gd name="connsiteX100" fmla="*/ 4259035 w 4476690"/>
              <a:gd name="connsiteY100" fmla="*/ 503501 h 914474"/>
              <a:gd name="connsiteX0" fmla="*/ 0 w 4448453"/>
              <a:gd name="connsiteY0" fmla="*/ 696722 h 914474"/>
              <a:gd name="connsiteX1" fmla="*/ 24492 w 4448453"/>
              <a:gd name="connsiteY1" fmla="*/ 462679 h 914474"/>
              <a:gd name="connsiteX2" fmla="*/ 70757 w 4448453"/>
              <a:gd name="connsiteY2" fmla="*/ 830072 h 914474"/>
              <a:gd name="connsiteX3" fmla="*/ 100692 w 4448453"/>
              <a:gd name="connsiteY3" fmla="*/ 449072 h 914474"/>
              <a:gd name="connsiteX4" fmla="*/ 138792 w 4448453"/>
              <a:gd name="connsiteY4" fmla="*/ 685837 h 914474"/>
              <a:gd name="connsiteX5" fmla="*/ 204107 w 4448453"/>
              <a:gd name="connsiteY5" fmla="*/ 304837 h 914474"/>
              <a:gd name="connsiteX6" fmla="*/ 231321 w 4448453"/>
              <a:gd name="connsiteY6" fmla="*/ 734822 h 914474"/>
              <a:gd name="connsiteX7" fmla="*/ 258535 w 4448453"/>
              <a:gd name="connsiteY7" fmla="*/ 266737 h 914474"/>
              <a:gd name="connsiteX8" fmla="*/ 274864 w 4448453"/>
              <a:gd name="connsiteY8" fmla="*/ 748429 h 914474"/>
              <a:gd name="connsiteX9" fmla="*/ 310242 w 4448453"/>
              <a:gd name="connsiteY9" fmla="*/ 299394 h 914474"/>
              <a:gd name="connsiteX10" fmla="*/ 329292 w 4448453"/>
              <a:gd name="connsiteY10" fmla="*/ 737544 h 914474"/>
              <a:gd name="connsiteX11" fmla="*/ 370114 w 4448453"/>
              <a:gd name="connsiteY11" fmla="*/ 157879 h 914474"/>
              <a:gd name="connsiteX12" fmla="*/ 361950 w 4448453"/>
              <a:gd name="connsiteY12" fmla="*/ 549765 h 914474"/>
              <a:gd name="connsiteX13" fmla="*/ 405492 w 4448453"/>
              <a:gd name="connsiteY13" fmla="*/ 247687 h 914474"/>
              <a:gd name="connsiteX14" fmla="*/ 451757 w 4448453"/>
              <a:gd name="connsiteY14" fmla="*/ 465401 h 914474"/>
              <a:gd name="connsiteX15" fmla="*/ 500742 w 4448453"/>
              <a:gd name="connsiteY15" fmla="*/ 103451 h 914474"/>
              <a:gd name="connsiteX16" fmla="*/ 527957 w 4448453"/>
              <a:gd name="connsiteY16" fmla="*/ 511665 h 914474"/>
              <a:gd name="connsiteX17" fmla="*/ 576942 w 4448453"/>
              <a:gd name="connsiteY17" fmla="*/ 37 h 914474"/>
              <a:gd name="connsiteX18" fmla="*/ 601435 w 4448453"/>
              <a:gd name="connsiteY18" fmla="*/ 541601 h 914474"/>
              <a:gd name="connsiteX19" fmla="*/ 647700 w 4448453"/>
              <a:gd name="connsiteY19" fmla="*/ 84401 h 914474"/>
              <a:gd name="connsiteX20" fmla="*/ 718457 w 4448453"/>
              <a:gd name="connsiteY20" fmla="*/ 413694 h 914474"/>
              <a:gd name="connsiteX21" fmla="*/ 723900 w 4448453"/>
              <a:gd name="connsiteY21" fmla="*/ 114337 h 914474"/>
              <a:gd name="connsiteX22" fmla="*/ 764721 w 4448453"/>
              <a:gd name="connsiteY22" fmla="*/ 351101 h 914474"/>
              <a:gd name="connsiteX23" fmla="*/ 808264 w 4448453"/>
              <a:gd name="connsiteY23" fmla="*/ 13644 h 914474"/>
              <a:gd name="connsiteX24" fmla="*/ 857250 w 4448453"/>
              <a:gd name="connsiteY24" fmla="*/ 250408 h 914474"/>
              <a:gd name="connsiteX25" fmla="*/ 887185 w 4448453"/>
              <a:gd name="connsiteY25" fmla="*/ 27251 h 914474"/>
              <a:gd name="connsiteX26" fmla="*/ 919842 w 4448453"/>
              <a:gd name="connsiteY26" fmla="*/ 261294 h 914474"/>
              <a:gd name="connsiteX27" fmla="*/ 966107 w 4448453"/>
              <a:gd name="connsiteY27" fmla="*/ 70794 h 914474"/>
              <a:gd name="connsiteX28" fmla="*/ 971550 w 4448453"/>
              <a:gd name="connsiteY28" fmla="*/ 378315 h 914474"/>
              <a:gd name="connsiteX29" fmla="*/ 1025978 w 4448453"/>
              <a:gd name="connsiteY29" fmla="*/ 57187 h 914474"/>
              <a:gd name="connsiteX30" fmla="*/ 1053192 w 4448453"/>
              <a:gd name="connsiteY30" fmla="*/ 430022 h 914474"/>
              <a:gd name="connsiteX31" fmla="*/ 1113064 w 4448453"/>
              <a:gd name="connsiteY31" fmla="*/ 54465 h 914474"/>
              <a:gd name="connsiteX32" fmla="*/ 1126671 w 4448453"/>
              <a:gd name="connsiteY32" fmla="*/ 500779 h 914474"/>
              <a:gd name="connsiteX33" fmla="*/ 1170214 w 4448453"/>
              <a:gd name="connsiteY33" fmla="*/ 87122 h 914474"/>
              <a:gd name="connsiteX34" fmla="*/ 1243692 w 4448453"/>
              <a:gd name="connsiteY34" fmla="*/ 606915 h 914474"/>
              <a:gd name="connsiteX35" fmla="*/ 1270907 w 4448453"/>
              <a:gd name="connsiteY35" fmla="*/ 326608 h 914474"/>
              <a:gd name="connsiteX36" fmla="*/ 1317171 w 4448453"/>
              <a:gd name="connsiteY36" fmla="*/ 634129 h 914474"/>
              <a:gd name="connsiteX37" fmla="*/ 1347107 w 4448453"/>
              <a:gd name="connsiteY37" fmla="*/ 375594 h 914474"/>
              <a:gd name="connsiteX38" fmla="*/ 1363435 w 4448453"/>
              <a:gd name="connsiteY38" fmla="*/ 699444 h 914474"/>
              <a:gd name="connsiteX39" fmla="*/ 1401535 w 4448453"/>
              <a:gd name="connsiteY39" fmla="*/ 348379 h 914474"/>
              <a:gd name="connsiteX40" fmla="*/ 1428750 w 4448453"/>
              <a:gd name="connsiteY40" fmla="*/ 821908 h 914474"/>
              <a:gd name="connsiteX41" fmla="*/ 1524000 w 4448453"/>
              <a:gd name="connsiteY41" fmla="*/ 397365 h 914474"/>
              <a:gd name="connsiteX42" fmla="*/ 1507671 w 4448453"/>
              <a:gd name="connsiteY42" fmla="*/ 748429 h 914474"/>
              <a:gd name="connsiteX43" fmla="*/ 1551214 w 4448453"/>
              <a:gd name="connsiteY43" fmla="*/ 606915 h 914474"/>
              <a:gd name="connsiteX44" fmla="*/ 1592035 w 4448453"/>
              <a:gd name="connsiteY44" fmla="*/ 802858 h 914474"/>
              <a:gd name="connsiteX45" fmla="*/ 1592035 w 4448453"/>
              <a:gd name="connsiteY45" fmla="*/ 541601 h 914474"/>
              <a:gd name="connsiteX46" fmla="*/ 1635578 w 4448453"/>
              <a:gd name="connsiteY46" fmla="*/ 835515 h 914474"/>
              <a:gd name="connsiteX47" fmla="*/ 1654628 w 4448453"/>
              <a:gd name="connsiteY47" fmla="*/ 568815 h 914474"/>
              <a:gd name="connsiteX48" fmla="*/ 1681842 w 4448453"/>
              <a:gd name="connsiteY48" fmla="*/ 824629 h 914474"/>
              <a:gd name="connsiteX49" fmla="*/ 1763485 w 4448453"/>
              <a:gd name="connsiteY49" fmla="*/ 503501 h 914474"/>
              <a:gd name="connsiteX50" fmla="*/ 1842407 w 4448453"/>
              <a:gd name="connsiteY50" fmla="*/ 876337 h 914474"/>
              <a:gd name="connsiteX51" fmla="*/ 1877785 w 4448453"/>
              <a:gd name="connsiteY51" fmla="*/ 533437 h 914474"/>
              <a:gd name="connsiteX52" fmla="*/ 1945821 w 4448453"/>
              <a:gd name="connsiteY52" fmla="*/ 846401 h 914474"/>
              <a:gd name="connsiteX53" fmla="*/ 2046514 w 4448453"/>
              <a:gd name="connsiteY53" fmla="*/ 609637 h 914474"/>
              <a:gd name="connsiteX54" fmla="*/ 2065564 w 4448453"/>
              <a:gd name="connsiteY54" fmla="*/ 862729 h 914474"/>
              <a:gd name="connsiteX55" fmla="*/ 2109107 w 4448453"/>
              <a:gd name="connsiteY55" fmla="*/ 631408 h 914474"/>
              <a:gd name="connsiteX56" fmla="*/ 2125435 w 4448453"/>
              <a:gd name="connsiteY56" fmla="*/ 832794 h 914474"/>
              <a:gd name="connsiteX57" fmla="*/ 2155371 w 4448453"/>
              <a:gd name="connsiteY57" fmla="*/ 538879 h 914474"/>
              <a:gd name="connsiteX58" fmla="*/ 2196192 w 4448453"/>
              <a:gd name="connsiteY58" fmla="*/ 892665 h 914474"/>
              <a:gd name="connsiteX59" fmla="*/ 2261507 w 4448453"/>
              <a:gd name="connsiteY59" fmla="*/ 329329 h 914474"/>
              <a:gd name="connsiteX60" fmla="*/ 2318657 w 4448453"/>
              <a:gd name="connsiteY60" fmla="*/ 914437 h 914474"/>
              <a:gd name="connsiteX61" fmla="*/ 2359478 w 4448453"/>
              <a:gd name="connsiteY61" fmla="*/ 296672 h 914474"/>
              <a:gd name="connsiteX62" fmla="*/ 2383971 w 4448453"/>
              <a:gd name="connsiteY62" fmla="*/ 824629 h 914474"/>
              <a:gd name="connsiteX63" fmla="*/ 2432957 w 4448453"/>
              <a:gd name="connsiteY63" fmla="*/ 642294 h 914474"/>
              <a:gd name="connsiteX64" fmla="*/ 2471057 w 4448453"/>
              <a:gd name="connsiteY64" fmla="*/ 840958 h 914474"/>
              <a:gd name="connsiteX65" fmla="*/ 2473778 w 4448453"/>
              <a:gd name="connsiteY65" fmla="*/ 500779 h 914474"/>
              <a:gd name="connsiteX66" fmla="*/ 2517321 w 4448453"/>
              <a:gd name="connsiteY66" fmla="*/ 748429 h 914474"/>
              <a:gd name="connsiteX67" fmla="*/ 2566307 w 4448453"/>
              <a:gd name="connsiteY67" fmla="*/ 473565 h 914474"/>
              <a:gd name="connsiteX68" fmla="*/ 2615292 w 4448453"/>
              <a:gd name="connsiteY68" fmla="*/ 729379 h 914474"/>
              <a:gd name="connsiteX69" fmla="*/ 2647950 w 4448453"/>
              <a:gd name="connsiteY69" fmla="*/ 225915 h 914474"/>
              <a:gd name="connsiteX70" fmla="*/ 2705100 w 4448453"/>
              <a:gd name="connsiteY70" fmla="*/ 832794 h 914474"/>
              <a:gd name="connsiteX71" fmla="*/ 2781300 w 4448453"/>
              <a:gd name="connsiteY71" fmla="*/ 255851 h 914474"/>
              <a:gd name="connsiteX72" fmla="*/ 2841171 w 4448453"/>
              <a:gd name="connsiteY72" fmla="*/ 628687 h 914474"/>
              <a:gd name="connsiteX73" fmla="*/ 2890157 w 4448453"/>
              <a:gd name="connsiteY73" fmla="*/ 264015 h 914474"/>
              <a:gd name="connsiteX74" fmla="*/ 2901042 w 4448453"/>
              <a:gd name="connsiteY74" fmla="*/ 481729 h 914474"/>
              <a:gd name="connsiteX75" fmla="*/ 2944585 w 4448453"/>
              <a:gd name="connsiteY75" fmla="*/ 250408 h 914474"/>
              <a:gd name="connsiteX76" fmla="*/ 2996292 w 4448453"/>
              <a:gd name="connsiteY76" fmla="*/ 538879 h 914474"/>
              <a:gd name="connsiteX77" fmla="*/ 3050721 w 4448453"/>
              <a:gd name="connsiteY77" fmla="*/ 117058 h 914474"/>
              <a:gd name="connsiteX78" fmla="*/ 3099707 w 4448453"/>
              <a:gd name="connsiteY78" fmla="*/ 495337 h 914474"/>
              <a:gd name="connsiteX79" fmla="*/ 3216728 w 4448453"/>
              <a:gd name="connsiteY79" fmla="*/ 81679 h 914474"/>
              <a:gd name="connsiteX80" fmla="*/ 3211285 w 4448453"/>
              <a:gd name="connsiteY80" fmla="*/ 364708 h 914474"/>
              <a:gd name="connsiteX81" fmla="*/ 3292928 w 4448453"/>
              <a:gd name="connsiteY81" fmla="*/ 195979 h 914474"/>
              <a:gd name="connsiteX82" fmla="*/ 3292928 w 4448453"/>
              <a:gd name="connsiteY82" fmla="*/ 351101 h 914474"/>
              <a:gd name="connsiteX83" fmla="*/ 3360964 w 4448453"/>
              <a:gd name="connsiteY83" fmla="*/ 98008 h 914474"/>
              <a:gd name="connsiteX84" fmla="*/ 3420835 w 4448453"/>
              <a:gd name="connsiteY84" fmla="*/ 345658 h 914474"/>
              <a:gd name="connsiteX85" fmla="*/ 3491592 w 4448453"/>
              <a:gd name="connsiteY85" fmla="*/ 81679 h 914474"/>
              <a:gd name="connsiteX86" fmla="*/ 3540578 w 4448453"/>
              <a:gd name="connsiteY86" fmla="*/ 386479 h 914474"/>
              <a:gd name="connsiteX87" fmla="*/ 3605892 w 4448453"/>
              <a:gd name="connsiteY87" fmla="*/ 38137 h 914474"/>
              <a:gd name="connsiteX88" fmla="*/ 3660321 w 4448453"/>
              <a:gd name="connsiteY88" fmla="*/ 351101 h 914474"/>
              <a:gd name="connsiteX89" fmla="*/ 3736521 w 4448453"/>
              <a:gd name="connsiteY89" fmla="*/ 57187 h 914474"/>
              <a:gd name="connsiteX90" fmla="*/ 3810000 w 4448453"/>
              <a:gd name="connsiteY90" fmla="*/ 465401 h 914474"/>
              <a:gd name="connsiteX91" fmla="*/ 3875314 w 4448453"/>
              <a:gd name="connsiteY91" fmla="*/ 133387 h 914474"/>
              <a:gd name="connsiteX92" fmla="*/ 3924300 w 4448453"/>
              <a:gd name="connsiteY92" fmla="*/ 468122 h 914474"/>
              <a:gd name="connsiteX93" fmla="*/ 3951514 w 4448453"/>
              <a:gd name="connsiteY93" fmla="*/ 255851 h 914474"/>
              <a:gd name="connsiteX94" fmla="*/ 3951514 w 4448453"/>
              <a:gd name="connsiteY94" fmla="*/ 473565 h 914474"/>
              <a:gd name="connsiteX95" fmla="*/ 4003221 w 4448453"/>
              <a:gd name="connsiteY95" fmla="*/ 146994 h 914474"/>
              <a:gd name="connsiteX96" fmla="*/ 4038600 w 4448453"/>
              <a:gd name="connsiteY96" fmla="*/ 525272 h 914474"/>
              <a:gd name="connsiteX97" fmla="*/ 4079421 w 4448453"/>
              <a:gd name="connsiteY97" fmla="*/ 228637 h 914474"/>
              <a:gd name="connsiteX98" fmla="*/ 4128407 w 4448453"/>
              <a:gd name="connsiteY98" fmla="*/ 557929 h 914474"/>
              <a:gd name="connsiteX99" fmla="*/ 4182835 w 4448453"/>
              <a:gd name="connsiteY99" fmla="*/ 253129 h 914474"/>
              <a:gd name="connsiteX100" fmla="*/ 4223656 w 4448453"/>
              <a:gd name="connsiteY100" fmla="*/ 568815 h 914474"/>
              <a:gd name="connsiteX0" fmla="*/ 0 w 4223656"/>
              <a:gd name="connsiteY0" fmla="*/ 696722 h 914474"/>
              <a:gd name="connsiteX1" fmla="*/ 24492 w 4223656"/>
              <a:gd name="connsiteY1" fmla="*/ 462679 h 914474"/>
              <a:gd name="connsiteX2" fmla="*/ 70757 w 4223656"/>
              <a:gd name="connsiteY2" fmla="*/ 830072 h 914474"/>
              <a:gd name="connsiteX3" fmla="*/ 100692 w 4223656"/>
              <a:gd name="connsiteY3" fmla="*/ 449072 h 914474"/>
              <a:gd name="connsiteX4" fmla="*/ 138792 w 4223656"/>
              <a:gd name="connsiteY4" fmla="*/ 685837 h 914474"/>
              <a:gd name="connsiteX5" fmla="*/ 204107 w 4223656"/>
              <a:gd name="connsiteY5" fmla="*/ 304837 h 914474"/>
              <a:gd name="connsiteX6" fmla="*/ 231321 w 4223656"/>
              <a:gd name="connsiteY6" fmla="*/ 734822 h 914474"/>
              <a:gd name="connsiteX7" fmla="*/ 258535 w 4223656"/>
              <a:gd name="connsiteY7" fmla="*/ 266737 h 914474"/>
              <a:gd name="connsiteX8" fmla="*/ 274864 w 4223656"/>
              <a:gd name="connsiteY8" fmla="*/ 748429 h 914474"/>
              <a:gd name="connsiteX9" fmla="*/ 310242 w 4223656"/>
              <a:gd name="connsiteY9" fmla="*/ 299394 h 914474"/>
              <a:gd name="connsiteX10" fmla="*/ 329292 w 4223656"/>
              <a:gd name="connsiteY10" fmla="*/ 737544 h 914474"/>
              <a:gd name="connsiteX11" fmla="*/ 370114 w 4223656"/>
              <a:gd name="connsiteY11" fmla="*/ 157879 h 914474"/>
              <a:gd name="connsiteX12" fmla="*/ 361950 w 4223656"/>
              <a:gd name="connsiteY12" fmla="*/ 549765 h 914474"/>
              <a:gd name="connsiteX13" fmla="*/ 405492 w 4223656"/>
              <a:gd name="connsiteY13" fmla="*/ 247687 h 914474"/>
              <a:gd name="connsiteX14" fmla="*/ 451757 w 4223656"/>
              <a:gd name="connsiteY14" fmla="*/ 465401 h 914474"/>
              <a:gd name="connsiteX15" fmla="*/ 500742 w 4223656"/>
              <a:gd name="connsiteY15" fmla="*/ 103451 h 914474"/>
              <a:gd name="connsiteX16" fmla="*/ 527957 w 4223656"/>
              <a:gd name="connsiteY16" fmla="*/ 511665 h 914474"/>
              <a:gd name="connsiteX17" fmla="*/ 576942 w 4223656"/>
              <a:gd name="connsiteY17" fmla="*/ 37 h 914474"/>
              <a:gd name="connsiteX18" fmla="*/ 601435 w 4223656"/>
              <a:gd name="connsiteY18" fmla="*/ 541601 h 914474"/>
              <a:gd name="connsiteX19" fmla="*/ 647700 w 4223656"/>
              <a:gd name="connsiteY19" fmla="*/ 84401 h 914474"/>
              <a:gd name="connsiteX20" fmla="*/ 718457 w 4223656"/>
              <a:gd name="connsiteY20" fmla="*/ 413694 h 914474"/>
              <a:gd name="connsiteX21" fmla="*/ 723900 w 4223656"/>
              <a:gd name="connsiteY21" fmla="*/ 114337 h 914474"/>
              <a:gd name="connsiteX22" fmla="*/ 764721 w 4223656"/>
              <a:gd name="connsiteY22" fmla="*/ 351101 h 914474"/>
              <a:gd name="connsiteX23" fmla="*/ 808264 w 4223656"/>
              <a:gd name="connsiteY23" fmla="*/ 13644 h 914474"/>
              <a:gd name="connsiteX24" fmla="*/ 857250 w 4223656"/>
              <a:gd name="connsiteY24" fmla="*/ 250408 h 914474"/>
              <a:gd name="connsiteX25" fmla="*/ 887185 w 4223656"/>
              <a:gd name="connsiteY25" fmla="*/ 27251 h 914474"/>
              <a:gd name="connsiteX26" fmla="*/ 919842 w 4223656"/>
              <a:gd name="connsiteY26" fmla="*/ 261294 h 914474"/>
              <a:gd name="connsiteX27" fmla="*/ 966107 w 4223656"/>
              <a:gd name="connsiteY27" fmla="*/ 70794 h 914474"/>
              <a:gd name="connsiteX28" fmla="*/ 971550 w 4223656"/>
              <a:gd name="connsiteY28" fmla="*/ 378315 h 914474"/>
              <a:gd name="connsiteX29" fmla="*/ 1025978 w 4223656"/>
              <a:gd name="connsiteY29" fmla="*/ 57187 h 914474"/>
              <a:gd name="connsiteX30" fmla="*/ 1053192 w 4223656"/>
              <a:gd name="connsiteY30" fmla="*/ 430022 h 914474"/>
              <a:gd name="connsiteX31" fmla="*/ 1113064 w 4223656"/>
              <a:gd name="connsiteY31" fmla="*/ 54465 h 914474"/>
              <a:gd name="connsiteX32" fmla="*/ 1126671 w 4223656"/>
              <a:gd name="connsiteY32" fmla="*/ 500779 h 914474"/>
              <a:gd name="connsiteX33" fmla="*/ 1170214 w 4223656"/>
              <a:gd name="connsiteY33" fmla="*/ 87122 h 914474"/>
              <a:gd name="connsiteX34" fmla="*/ 1243692 w 4223656"/>
              <a:gd name="connsiteY34" fmla="*/ 606915 h 914474"/>
              <a:gd name="connsiteX35" fmla="*/ 1270907 w 4223656"/>
              <a:gd name="connsiteY35" fmla="*/ 326608 h 914474"/>
              <a:gd name="connsiteX36" fmla="*/ 1317171 w 4223656"/>
              <a:gd name="connsiteY36" fmla="*/ 634129 h 914474"/>
              <a:gd name="connsiteX37" fmla="*/ 1347107 w 4223656"/>
              <a:gd name="connsiteY37" fmla="*/ 375594 h 914474"/>
              <a:gd name="connsiteX38" fmla="*/ 1363435 w 4223656"/>
              <a:gd name="connsiteY38" fmla="*/ 699444 h 914474"/>
              <a:gd name="connsiteX39" fmla="*/ 1401535 w 4223656"/>
              <a:gd name="connsiteY39" fmla="*/ 348379 h 914474"/>
              <a:gd name="connsiteX40" fmla="*/ 1428750 w 4223656"/>
              <a:gd name="connsiteY40" fmla="*/ 821908 h 914474"/>
              <a:gd name="connsiteX41" fmla="*/ 1524000 w 4223656"/>
              <a:gd name="connsiteY41" fmla="*/ 397365 h 914474"/>
              <a:gd name="connsiteX42" fmla="*/ 1507671 w 4223656"/>
              <a:gd name="connsiteY42" fmla="*/ 748429 h 914474"/>
              <a:gd name="connsiteX43" fmla="*/ 1551214 w 4223656"/>
              <a:gd name="connsiteY43" fmla="*/ 606915 h 914474"/>
              <a:gd name="connsiteX44" fmla="*/ 1592035 w 4223656"/>
              <a:gd name="connsiteY44" fmla="*/ 802858 h 914474"/>
              <a:gd name="connsiteX45" fmla="*/ 1592035 w 4223656"/>
              <a:gd name="connsiteY45" fmla="*/ 541601 h 914474"/>
              <a:gd name="connsiteX46" fmla="*/ 1635578 w 4223656"/>
              <a:gd name="connsiteY46" fmla="*/ 835515 h 914474"/>
              <a:gd name="connsiteX47" fmla="*/ 1654628 w 4223656"/>
              <a:gd name="connsiteY47" fmla="*/ 568815 h 914474"/>
              <a:gd name="connsiteX48" fmla="*/ 1681842 w 4223656"/>
              <a:gd name="connsiteY48" fmla="*/ 824629 h 914474"/>
              <a:gd name="connsiteX49" fmla="*/ 1763485 w 4223656"/>
              <a:gd name="connsiteY49" fmla="*/ 503501 h 914474"/>
              <a:gd name="connsiteX50" fmla="*/ 1842407 w 4223656"/>
              <a:gd name="connsiteY50" fmla="*/ 876337 h 914474"/>
              <a:gd name="connsiteX51" fmla="*/ 1877785 w 4223656"/>
              <a:gd name="connsiteY51" fmla="*/ 533437 h 914474"/>
              <a:gd name="connsiteX52" fmla="*/ 1945821 w 4223656"/>
              <a:gd name="connsiteY52" fmla="*/ 846401 h 914474"/>
              <a:gd name="connsiteX53" fmla="*/ 2046514 w 4223656"/>
              <a:gd name="connsiteY53" fmla="*/ 609637 h 914474"/>
              <a:gd name="connsiteX54" fmla="*/ 2065564 w 4223656"/>
              <a:gd name="connsiteY54" fmla="*/ 862729 h 914474"/>
              <a:gd name="connsiteX55" fmla="*/ 2109107 w 4223656"/>
              <a:gd name="connsiteY55" fmla="*/ 631408 h 914474"/>
              <a:gd name="connsiteX56" fmla="*/ 2125435 w 4223656"/>
              <a:gd name="connsiteY56" fmla="*/ 832794 h 914474"/>
              <a:gd name="connsiteX57" fmla="*/ 2155371 w 4223656"/>
              <a:gd name="connsiteY57" fmla="*/ 538879 h 914474"/>
              <a:gd name="connsiteX58" fmla="*/ 2196192 w 4223656"/>
              <a:gd name="connsiteY58" fmla="*/ 892665 h 914474"/>
              <a:gd name="connsiteX59" fmla="*/ 2261507 w 4223656"/>
              <a:gd name="connsiteY59" fmla="*/ 329329 h 914474"/>
              <a:gd name="connsiteX60" fmla="*/ 2318657 w 4223656"/>
              <a:gd name="connsiteY60" fmla="*/ 914437 h 914474"/>
              <a:gd name="connsiteX61" fmla="*/ 2359478 w 4223656"/>
              <a:gd name="connsiteY61" fmla="*/ 296672 h 914474"/>
              <a:gd name="connsiteX62" fmla="*/ 2383971 w 4223656"/>
              <a:gd name="connsiteY62" fmla="*/ 824629 h 914474"/>
              <a:gd name="connsiteX63" fmla="*/ 2432957 w 4223656"/>
              <a:gd name="connsiteY63" fmla="*/ 642294 h 914474"/>
              <a:gd name="connsiteX64" fmla="*/ 2471057 w 4223656"/>
              <a:gd name="connsiteY64" fmla="*/ 840958 h 914474"/>
              <a:gd name="connsiteX65" fmla="*/ 2473778 w 4223656"/>
              <a:gd name="connsiteY65" fmla="*/ 500779 h 914474"/>
              <a:gd name="connsiteX66" fmla="*/ 2517321 w 4223656"/>
              <a:gd name="connsiteY66" fmla="*/ 748429 h 914474"/>
              <a:gd name="connsiteX67" fmla="*/ 2566307 w 4223656"/>
              <a:gd name="connsiteY67" fmla="*/ 473565 h 914474"/>
              <a:gd name="connsiteX68" fmla="*/ 2615292 w 4223656"/>
              <a:gd name="connsiteY68" fmla="*/ 729379 h 914474"/>
              <a:gd name="connsiteX69" fmla="*/ 2647950 w 4223656"/>
              <a:gd name="connsiteY69" fmla="*/ 225915 h 914474"/>
              <a:gd name="connsiteX70" fmla="*/ 2705100 w 4223656"/>
              <a:gd name="connsiteY70" fmla="*/ 832794 h 914474"/>
              <a:gd name="connsiteX71" fmla="*/ 2781300 w 4223656"/>
              <a:gd name="connsiteY71" fmla="*/ 255851 h 914474"/>
              <a:gd name="connsiteX72" fmla="*/ 2841171 w 4223656"/>
              <a:gd name="connsiteY72" fmla="*/ 628687 h 914474"/>
              <a:gd name="connsiteX73" fmla="*/ 2890157 w 4223656"/>
              <a:gd name="connsiteY73" fmla="*/ 264015 h 914474"/>
              <a:gd name="connsiteX74" fmla="*/ 2901042 w 4223656"/>
              <a:gd name="connsiteY74" fmla="*/ 481729 h 914474"/>
              <a:gd name="connsiteX75" fmla="*/ 2944585 w 4223656"/>
              <a:gd name="connsiteY75" fmla="*/ 250408 h 914474"/>
              <a:gd name="connsiteX76" fmla="*/ 2996292 w 4223656"/>
              <a:gd name="connsiteY76" fmla="*/ 538879 h 914474"/>
              <a:gd name="connsiteX77" fmla="*/ 3050721 w 4223656"/>
              <a:gd name="connsiteY77" fmla="*/ 117058 h 914474"/>
              <a:gd name="connsiteX78" fmla="*/ 3099707 w 4223656"/>
              <a:gd name="connsiteY78" fmla="*/ 495337 h 914474"/>
              <a:gd name="connsiteX79" fmla="*/ 3216728 w 4223656"/>
              <a:gd name="connsiteY79" fmla="*/ 81679 h 914474"/>
              <a:gd name="connsiteX80" fmla="*/ 3211285 w 4223656"/>
              <a:gd name="connsiteY80" fmla="*/ 364708 h 914474"/>
              <a:gd name="connsiteX81" fmla="*/ 3292928 w 4223656"/>
              <a:gd name="connsiteY81" fmla="*/ 195979 h 914474"/>
              <a:gd name="connsiteX82" fmla="*/ 3292928 w 4223656"/>
              <a:gd name="connsiteY82" fmla="*/ 351101 h 914474"/>
              <a:gd name="connsiteX83" fmla="*/ 3360964 w 4223656"/>
              <a:gd name="connsiteY83" fmla="*/ 98008 h 914474"/>
              <a:gd name="connsiteX84" fmla="*/ 3420835 w 4223656"/>
              <a:gd name="connsiteY84" fmla="*/ 345658 h 914474"/>
              <a:gd name="connsiteX85" fmla="*/ 3491592 w 4223656"/>
              <a:gd name="connsiteY85" fmla="*/ 81679 h 914474"/>
              <a:gd name="connsiteX86" fmla="*/ 3540578 w 4223656"/>
              <a:gd name="connsiteY86" fmla="*/ 386479 h 914474"/>
              <a:gd name="connsiteX87" fmla="*/ 3605892 w 4223656"/>
              <a:gd name="connsiteY87" fmla="*/ 38137 h 914474"/>
              <a:gd name="connsiteX88" fmla="*/ 3660321 w 4223656"/>
              <a:gd name="connsiteY88" fmla="*/ 351101 h 914474"/>
              <a:gd name="connsiteX89" fmla="*/ 3736521 w 4223656"/>
              <a:gd name="connsiteY89" fmla="*/ 57187 h 914474"/>
              <a:gd name="connsiteX90" fmla="*/ 3810000 w 4223656"/>
              <a:gd name="connsiteY90" fmla="*/ 465401 h 914474"/>
              <a:gd name="connsiteX91" fmla="*/ 3875314 w 4223656"/>
              <a:gd name="connsiteY91" fmla="*/ 133387 h 914474"/>
              <a:gd name="connsiteX92" fmla="*/ 3924300 w 4223656"/>
              <a:gd name="connsiteY92" fmla="*/ 468122 h 914474"/>
              <a:gd name="connsiteX93" fmla="*/ 3951514 w 4223656"/>
              <a:gd name="connsiteY93" fmla="*/ 255851 h 914474"/>
              <a:gd name="connsiteX94" fmla="*/ 3951514 w 4223656"/>
              <a:gd name="connsiteY94" fmla="*/ 473565 h 914474"/>
              <a:gd name="connsiteX95" fmla="*/ 4003221 w 4223656"/>
              <a:gd name="connsiteY95" fmla="*/ 146994 h 914474"/>
              <a:gd name="connsiteX96" fmla="*/ 4038600 w 4223656"/>
              <a:gd name="connsiteY96" fmla="*/ 525272 h 914474"/>
              <a:gd name="connsiteX97" fmla="*/ 4079421 w 4223656"/>
              <a:gd name="connsiteY97" fmla="*/ 228637 h 914474"/>
              <a:gd name="connsiteX98" fmla="*/ 4128407 w 4223656"/>
              <a:gd name="connsiteY98" fmla="*/ 557929 h 914474"/>
              <a:gd name="connsiteX99" fmla="*/ 4182835 w 4223656"/>
              <a:gd name="connsiteY99" fmla="*/ 253129 h 914474"/>
              <a:gd name="connsiteX100" fmla="*/ 4223656 w 4223656"/>
              <a:gd name="connsiteY100" fmla="*/ 568815 h 914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4223656" h="914474">
                <a:moveTo>
                  <a:pt x="0" y="696722"/>
                </a:moveTo>
                <a:cubicBezTo>
                  <a:pt x="6349" y="568588"/>
                  <a:pt x="12699" y="440454"/>
                  <a:pt x="24492" y="462679"/>
                </a:cubicBezTo>
                <a:cubicBezTo>
                  <a:pt x="36285" y="484904"/>
                  <a:pt x="58057" y="832340"/>
                  <a:pt x="70757" y="830072"/>
                </a:cubicBezTo>
                <a:cubicBezTo>
                  <a:pt x="83457" y="827804"/>
                  <a:pt x="89353" y="473111"/>
                  <a:pt x="100692" y="449072"/>
                </a:cubicBezTo>
                <a:cubicBezTo>
                  <a:pt x="112031" y="425033"/>
                  <a:pt x="121556" y="709876"/>
                  <a:pt x="138792" y="685837"/>
                </a:cubicBezTo>
                <a:cubicBezTo>
                  <a:pt x="156028" y="661798"/>
                  <a:pt x="188686" y="296673"/>
                  <a:pt x="204107" y="304837"/>
                </a:cubicBezTo>
                <a:cubicBezTo>
                  <a:pt x="219529" y="313001"/>
                  <a:pt x="222250" y="741172"/>
                  <a:pt x="231321" y="734822"/>
                </a:cubicBezTo>
                <a:cubicBezTo>
                  <a:pt x="240392" y="728472"/>
                  <a:pt x="251278" y="264469"/>
                  <a:pt x="258535" y="266737"/>
                </a:cubicBezTo>
                <a:cubicBezTo>
                  <a:pt x="265792" y="269005"/>
                  <a:pt x="266246" y="742986"/>
                  <a:pt x="274864" y="748429"/>
                </a:cubicBezTo>
                <a:cubicBezTo>
                  <a:pt x="283482" y="753872"/>
                  <a:pt x="301171" y="301208"/>
                  <a:pt x="310242" y="299394"/>
                </a:cubicBezTo>
                <a:cubicBezTo>
                  <a:pt x="319313" y="297580"/>
                  <a:pt x="319313" y="761130"/>
                  <a:pt x="329292" y="737544"/>
                </a:cubicBezTo>
                <a:cubicBezTo>
                  <a:pt x="339271" y="713958"/>
                  <a:pt x="364671" y="189175"/>
                  <a:pt x="370114" y="157879"/>
                </a:cubicBezTo>
                <a:cubicBezTo>
                  <a:pt x="375557" y="126583"/>
                  <a:pt x="356054" y="534797"/>
                  <a:pt x="361950" y="549765"/>
                </a:cubicBezTo>
                <a:cubicBezTo>
                  <a:pt x="367846" y="564733"/>
                  <a:pt x="390524" y="261747"/>
                  <a:pt x="405492" y="247687"/>
                </a:cubicBezTo>
                <a:cubicBezTo>
                  <a:pt x="420460" y="233627"/>
                  <a:pt x="435882" y="489440"/>
                  <a:pt x="451757" y="465401"/>
                </a:cubicBezTo>
                <a:cubicBezTo>
                  <a:pt x="467632" y="441362"/>
                  <a:pt x="488042" y="95740"/>
                  <a:pt x="500742" y="103451"/>
                </a:cubicBezTo>
                <a:cubicBezTo>
                  <a:pt x="513442" y="111162"/>
                  <a:pt x="515257" y="528901"/>
                  <a:pt x="527957" y="511665"/>
                </a:cubicBezTo>
                <a:cubicBezTo>
                  <a:pt x="540657" y="494429"/>
                  <a:pt x="564696" y="-4952"/>
                  <a:pt x="576942" y="37"/>
                </a:cubicBezTo>
                <a:cubicBezTo>
                  <a:pt x="589188" y="5026"/>
                  <a:pt x="589642" y="527540"/>
                  <a:pt x="601435" y="541601"/>
                </a:cubicBezTo>
                <a:cubicBezTo>
                  <a:pt x="613228" y="555662"/>
                  <a:pt x="628196" y="105719"/>
                  <a:pt x="647700" y="84401"/>
                </a:cubicBezTo>
                <a:cubicBezTo>
                  <a:pt x="667204" y="63083"/>
                  <a:pt x="705757" y="408705"/>
                  <a:pt x="718457" y="413694"/>
                </a:cubicBezTo>
                <a:cubicBezTo>
                  <a:pt x="731157" y="418683"/>
                  <a:pt x="716189" y="124769"/>
                  <a:pt x="723900" y="114337"/>
                </a:cubicBezTo>
                <a:cubicBezTo>
                  <a:pt x="731611" y="103905"/>
                  <a:pt x="750660" y="367883"/>
                  <a:pt x="764721" y="351101"/>
                </a:cubicBezTo>
                <a:cubicBezTo>
                  <a:pt x="778782" y="334319"/>
                  <a:pt x="792843" y="30426"/>
                  <a:pt x="808264" y="13644"/>
                </a:cubicBezTo>
                <a:cubicBezTo>
                  <a:pt x="823685" y="-3138"/>
                  <a:pt x="844097" y="248140"/>
                  <a:pt x="857250" y="250408"/>
                </a:cubicBezTo>
                <a:cubicBezTo>
                  <a:pt x="870404" y="252676"/>
                  <a:pt x="876753" y="25437"/>
                  <a:pt x="887185" y="27251"/>
                </a:cubicBezTo>
                <a:cubicBezTo>
                  <a:pt x="897617" y="29065"/>
                  <a:pt x="906688" y="254037"/>
                  <a:pt x="919842" y="261294"/>
                </a:cubicBezTo>
                <a:cubicBezTo>
                  <a:pt x="932996" y="268551"/>
                  <a:pt x="957489" y="51290"/>
                  <a:pt x="966107" y="70794"/>
                </a:cubicBezTo>
                <a:cubicBezTo>
                  <a:pt x="974725" y="90297"/>
                  <a:pt x="961572" y="380583"/>
                  <a:pt x="971550" y="378315"/>
                </a:cubicBezTo>
                <a:cubicBezTo>
                  <a:pt x="981528" y="376047"/>
                  <a:pt x="1012371" y="48569"/>
                  <a:pt x="1025978" y="57187"/>
                </a:cubicBezTo>
                <a:cubicBezTo>
                  <a:pt x="1039585" y="65805"/>
                  <a:pt x="1038678" y="430476"/>
                  <a:pt x="1053192" y="430022"/>
                </a:cubicBezTo>
                <a:cubicBezTo>
                  <a:pt x="1067706" y="429568"/>
                  <a:pt x="1100818" y="42672"/>
                  <a:pt x="1113064" y="54465"/>
                </a:cubicBezTo>
                <a:cubicBezTo>
                  <a:pt x="1125310" y="66258"/>
                  <a:pt x="1117146" y="495336"/>
                  <a:pt x="1126671" y="500779"/>
                </a:cubicBezTo>
                <a:cubicBezTo>
                  <a:pt x="1136196" y="506222"/>
                  <a:pt x="1150711" y="69433"/>
                  <a:pt x="1170214" y="87122"/>
                </a:cubicBezTo>
                <a:cubicBezTo>
                  <a:pt x="1189717" y="104811"/>
                  <a:pt x="1226910" y="567001"/>
                  <a:pt x="1243692" y="606915"/>
                </a:cubicBezTo>
                <a:cubicBezTo>
                  <a:pt x="1260474" y="646829"/>
                  <a:pt x="1258661" y="322072"/>
                  <a:pt x="1270907" y="326608"/>
                </a:cubicBezTo>
                <a:cubicBezTo>
                  <a:pt x="1283153" y="331144"/>
                  <a:pt x="1304471" y="625965"/>
                  <a:pt x="1317171" y="634129"/>
                </a:cubicBezTo>
                <a:cubicBezTo>
                  <a:pt x="1329871" y="642293"/>
                  <a:pt x="1339396" y="364708"/>
                  <a:pt x="1347107" y="375594"/>
                </a:cubicBezTo>
                <a:cubicBezTo>
                  <a:pt x="1354818" y="386480"/>
                  <a:pt x="1354364" y="703980"/>
                  <a:pt x="1363435" y="699444"/>
                </a:cubicBezTo>
                <a:cubicBezTo>
                  <a:pt x="1372506" y="694908"/>
                  <a:pt x="1390649" y="327968"/>
                  <a:pt x="1401535" y="348379"/>
                </a:cubicBezTo>
                <a:cubicBezTo>
                  <a:pt x="1412421" y="368790"/>
                  <a:pt x="1408339" y="813744"/>
                  <a:pt x="1428750" y="821908"/>
                </a:cubicBezTo>
                <a:cubicBezTo>
                  <a:pt x="1449161" y="830072"/>
                  <a:pt x="1510847" y="409611"/>
                  <a:pt x="1524000" y="397365"/>
                </a:cubicBezTo>
                <a:cubicBezTo>
                  <a:pt x="1537153" y="385119"/>
                  <a:pt x="1503135" y="713504"/>
                  <a:pt x="1507671" y="748429"/>
                </a:cubicBezTo>
                <a:cubicBezTo>
                  <a:pt x="1512207" y="783354"/>
                  <a:pt x="1537153" y="597843"/>
                  <a:pt x="1551214" y="606915"/>
                </a:cubicBezTo>
                <a:cubicBezTo>
                  <a:pt x="1565275" y="615986"/>
                  <a:pt x="1585232" y="813744"/>
                  <a:pt x="1592035" y="802858"/>
                </a:cubicBezTo>
                <a:cubicBezTo>
                  <a:pt x="1598839" y="791972"/>
                  <a:pt x="1584778" y="536158"/>
                  <a:pt x="1592035" y="541601"/>
                </a:cubicBezTo>
                <a:cubicBezTo>
                  <a:pt x="1599292" y="547044"/>
                  <a:pt x="1625146" y="830979"/>
                  <a:pt x="1635578" y="835515"/>
                </a:cubicBezTo>
                <a:cubicBezTo>
                  <a:pt x="1646010" y="840051"/>
                  <a:pt x="1646917" y="570629"/>
                  <a:pt x="1654628" y="568815"/>
                </a:cubicBezTo>
                <a:cubicBezTo>
                  <a:pt x="1662339" y="567001"/>
                  <a:pt x="1663699" y="835515"/>
                  <a:pt x="1681842" y="824629"/>
                </a:cubicBezTo>
                <a:cubicBezTo>
                  <a:pt x="1699985" y="813743"/>
                  <a:pt x="1736724" y="494883"/>
                  <a:pt x="1763485" y="503501"/>
                </a:cubicBezTo>
                <a:cubicBezTo>
                  <a:pt x="1790246" y="512119"/>
                  <a:pt x="1823357" y="871348"/>
                  <a:pt x="1842407" y="876337"/>
                </a:cubicBezTo>
                <a:cubicBezTo>
                  <a:pt x="1861457" y="881326"/>
                  <a:pt x="1860550" y="538426"/>
                  <a:pt x="1877785" y="533437"/>
                </a:cubicBezTo>
                <a:cubicBezTo>
                  <a:pt x="1895020" y="528448"/>
                  <a:pt x="1917700" y="833701"/>
                  <a:pt x="1945821" y="846401"/>
                </a:cubicBezTo>
                <a:cubicBezTo>
                  <a:pt x="1973943" y="859101"/>
                  <a:pt x="2026557" y="606916"/>
                  <a:pt x="2046514" y="609637"/>
                </a:cubicBezTo>
                <a:cubicBezTo>
                  <a:pt x="2066471" y="612358"/>
                  <a:pt x="2055132" y="859101"/>
                  <a:pt x="2065564" y="862729"/>
                </a:cubicBezTo>
                <a:cubicBezTo>
                  <a:pt x="2075996" y="866358"/>
                  <a:pt x="2099129" y="636397"/>
                  <a:pt x="2109107" y="631408"/>
                </a:cubicBezTo>
                <a:cubicBezTo>
                  <a:pt x="2119085" y="626419"/>
                  <a:pt x="2117724" y="848216"/>
                  <a:pt x="2125435" y="832794"/>
                </a:cubicBezTo>
                <a:cubicBezTo>
                  <a:pt x="2133146" y="817373"/>
                  <a:pt x="2143578" y="528901"/>
                  <a:pt x="2155371" y="538879"/>
                </a:cubicBezTo>
                <a:cubicBezTo>
                  <a:pt x="2167164" y="548858"/>
                  <a:pt x="2178503" y="927590"/>
                  <a:pt x="2196192" y="892665"/>
                </a:cubicBezTo>
                <a:cubicBezTo>
                  <a:pt x="2213881" y="857740"/>
                  <a:pt x="2241096" y="325700"/>
                  <a:pt x="2261507" y="329329"/>
                </a:cubicBezTo>
                <a:cubicBezTo>
                  <a:pt x="2281918" y="332958"/>
                  <a:pt x="2302329" y="919880"/>
                  <a:pt x="2318657" y="914437"/>
                </a:cubicBezTo>
                <a:cubicBezTo>
                  <a:pt x="2334985" y="908994"/>
                  <a:pt x="2348592" y="311640"/>
                  <a:pt x="2359478" y="296672"/>
                </a:cubicBezTo>
                <a:cubicBezTo>
                  <a:pt x="2370364" y="281704"/>
                  <a:pt x="2371725" y="767025"/>
                  <a:pt x="2383971" y="824629"/>
                </a:cubicBezTo>
                <a:cubicBezTo>
                  <a:pt x="2396218" y="882233"/>
                  <a:pt x="2418443" y="639573"/>
                  <a:pt x="2432957" y="642294"/>
                </a:cubicBezTo>
                <a:cubicBezTo>
                  <a:pt x="2447471" y="645015"/>
                  <a:pt x="2464254" y="864544"/>
                  <a:pt x="2471057" y="840958"/>
                </a:cubicBezTo>
                <a:cubicBezTo>
                  <a:pt x="2477860" y="817372"/>
                  <a:pt x="2466067" y="516200"/>
                  <a:pt x="2473778" y="500779"/>
                </a:cubicBezTo>
                <a:cubicBezTo>
                  <a:pt x="2481489" y="485357"/>
                  <a:pt x="2501900" y="752965"/>
                  <a:pt x="2517321" y="748429"/>
                </a:cubicBezTo>
                <a:cubicBezTo>
                  <a:pt x="2532743" y="743893"/>
                  <a:pt x="2549979" y="476740"/>
                  <a:pt x="2566307" y="473565"/>
                </a:cubicBezTo>
                <a:cubicBezTo>
                  <a:pt x="2582635" y="470390"/>
                  <a:pt x="2601685" y="770654"/>
                  <a:pt x="2615292" y="729379"/>
                </a:cubicBezTo>
                <a:cubicBezTo>
                  <a:pt x="2628899" y="688104"/>
                  <a:pt x="2632982" y="208679"/>
                  <a:pt x="2647950" y="225915"/>
                </a:cubicBezTo>
                <a:cubicBezTo>
                  <a:pt x="2662918" y="243151"/>
                  <a:pt x="2682875" y="827805"/>
                  <a:pt x="2705100" y="832794"/>
                </a:cubicBezTo>
                <a:cubicBezTo>
                  <a:pt x="2727325" y="837783"/>
                  <a:pt x="2758622" y="289869"/>
                  <a:pt x="2781300" y="255851"/>
                </a:cubicBezTo>
                <a:cubicBezTo>
                  <a:pt x="2803978" y="221833"/>
                  <a:pt x="2823028" y="627326"/>
                  <a:pt x="2841171" y="628687"/>
                </a:cubicBezTo>
                <a:cubicBezTo>
                  <a:pt x="2859314" y="630048"/>
                  <a:pt x="2880179" y="288508"/>
                  <a:pt x="2890157" y="264015"/>
                </a:cubicBezTo>
                <a:cubicBezTo>
                  <a:pt x="2900136" y="239522"/>
                  <a:pt x="2891971" y="483997"/>
                  <a:pt x="2901042" y="481729"/>
                </a:cubicBezTo>
                <a:cubicBezTo>
                  <a:pt x="2910113" y="479461"/>
                  <a:pt x="2928710" y="240883"/>
                  <a:pt x="2944585" y="250408"/>
                </a:cubicBezTo>
                <a:cubicBezTo>
                  <a:pt x="2960460" y="259933"/>
                  <a:pt x="2978603" y="561104"/>
                  <a:pt x="2996292" y="538879"/>
                </a:cubicBezTo>
                <a:cubicBezTo>
                  <a:pt x="3013981" y="516654"/>
                  <a:pt x="3033485" y="124315"/>
                  <a:pt x="3050721" y="117058"/>
                </a:cubicBezTo>
                <a:cubicBezTo>
                  <a:pt x="3067957" y="109801"/>
                  <a:pt x="3072039" y="501234"/>
                  <a:pt x="3099707" y="495337"/>
                </a:cubicBezTo>
                <a:cubicBezTo>
                  <a:pt x="3127375" y="489440"/>
                  <a:pt x="3198132" y="103451"/>
                  <a:pt x="3216728" y="81679"/>
                </a:cubicBezTo>
                <a:cubicBezTo>
                  <a:pt x="3235324" y="59907"/>
                  <a:pt x="3198585" y="345658"/>
                  <a:pt x="3211285" y="364708"/>
                </a:cubicBezTo>
                <a:cubicBezTo>
                  <a:pt x="3223985" y="383758"/>
                  <a:pt x="3279321" y="198247"/>
                  <a:pt x="3292928" y="195979"/>
                </a:cubicBezTo>
                <a:cubicBezTo>
                  <a:pt x="3306535" y="193711"/>
                  <a:pt x="3281589" y="367429"/>
                  <a:pt x="3292928" y="351101"/>
                </a:cubicBezTo>
                <a:cubicBezTo>
                  <a:pt x="3304267" y="334773"/>
                  <a:pt x="3339646" y="98915"/>
                  <a:pt x="3360964" y="98008"/>
                </a:cubicBezTo>
                <a:cubicBezTo>
                  <a:pt x="3382282" y="97101"/>
                  <a:pt x="3399064" y="348379"/>
                  <a:pt x="3420835" y="345658"/>
                </a:cubicBezTo>
                <a:cubicBezTo>
                  <a:pt x="3442606" y="342936"/>
                  <a:pt x="3471635" y="74875"/>
                  <a:pt x="3491592" y="81679"/>
                </a:cubicBezTo>
                <a:cubicBezTo>
                  <a:pt x="3511549" y="88482"/>
                  <a:pt x="3521528" y="393736"/>
                  <a:pt x="3540578" y="386479"/>
                </a:cubicBezTo>
                <a:cubicBezTo>
                  <a:pt x="3559628" y="379222"/>
                  <a:pt x="3585935" y="44033"/>
                  <a:pt x="3605892" y="38137"/>
                </a:cubicBezTo>
                <a:cubicBezTo>
                  <a:pt x="3625849" y="32241"/>
                  <a:pt x="3638550" y="347926"/>
                  <a:pt x="3660321" y="351101"/>
                </a:cubicBezTo>
                <a:cubicBezTo>
                  <a:pt x="3682092" y="354276"/>
                  <a:pt x="3711575" y="38137"/>
                  <a:pt x="3736521" y="57187"/>
                </a:cubicBezTo>
                <a:cubicBezTo>
                  <a:pt x="3761468" y="76237"/>
                  <a:pt x="3786868" y="452701"/>
                  <a:pt x="3810000" y="465401"/>
                </a:cubicBezTo>
                <a:cubicBezTo>
                  <a:pt x="3833132" y="478101"/>
                  <a:pt x="3856264" y="132933"/>
                  <a:pt x="3875314" y="133387"/>
                </a:cubicBezTo>
                <a:cubicBezTo>
                  <a:pt x="3894364" y="133840"/>
                  <a:pt x="3911600" y="447711"/>
                  <a:pt x="3924300" y="468122"/>
                </a:cubicBezTo>
                <a:cubicBezTo>
                  <a:pt x="3937000" y="488533"/>
                  <a:pt x="3946978" y="254944"/>
                  <a:pt x="3951514" y="255851"/>
                </a:cubicBezTo>
                <a:cubicBezTo>
                  <a:pt x="3956050" y="256758"/>
                  <a:pt x="3942896" y="491708"/>
                  <a:pt x="3951514" y="473565"/>
                </a:cubicBezTo>
                <a:cubicBezTo>
                  <a:pt x="3960132" y="455422"/>
                  <a:pt x="3988707" y="138376"/>
                  <a:pt x="4003221" y="146994"/>
                </a:cubicBezTo>
                <a:cubicBezTo>
                  <a:pt x="4017735" y="155612"/>
                  <a:pt x="4025900" y="511665"/>
                  <a:pt x="4038600" y="525272"/>
                </a:cubicBezTo>
                <a:cubicBezTo>
                  <a:pt x="4051300" y="538879"/>
                  <a:pt x="4064453" y="223194"/>
                  <a:pt x="4079421" y="228637"/>
                </a:cubicBezTo>
                <a:cubicBezTo>
                  <a:pt x="4094389" y="234080"/>
                  <a:pt x="4111171" y="553847"/>
                  <a:pt x="4128407" y="557929"/>
                </a:cubicBezTo>
                <a:cubicBezTo>
                  <a:pt x="4145643" y="562011"/>
                  <a:pt x="4166960" y="251315"/>
                  <a:pt x="4182835" y="253129"/>
                </a:cubicBezTo>
                <a:cubicBezTo>
                  <a:pt x="4198710" y="254943"/>
                  <a:pt x="4178752" y="258118"/>
                  <a:pt x="4223656" y="568815"/>
                </a:cubicBezTo>
              </a:path>
            </a:pathLst>
          </a:custGeom>
          <a:noFill/>
          <a:ln>
            <a:solidFill>
              <a:srgbClr val="9DC3E6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1" name="Freeform: Shape 520">
            <a:extLst>
              <a:ext uri="{FF2B5EF4-FFF2-40B4-BE49-F238E27FC236}">
                <a16:creationId xmlns:a16="http://schemas.microsoft.com/office/drawing/2014/main" id="{62F6F3BA-DB44-4682-B282-63CA99DCC993}"/>
              </a:ext>
            </a:extLst>
          </p:cNvPr>
          <p:cNvSpPr/>
          <p:nvPr/>
        </p:nvSpPr>
        <p:spPr>
          <a:xfrm>
            <a:off x="5765346" y="654504"/>
            <a:ext cx="1650547" cy="703495"/>
          </a:xfrm>
          <a:custGeom>
            <a:avLst/>
            <a:gdLst>
              <a:gd name="connsiteX0" fmla="*/ 0 w 1668653"/>
              <a:gd name="connsiteY0" fmla="*/ 438150 h 703495"/>
              <a:gd name="connsiteX1" fmla="*/ 42183 w 1668653"/>
              <a:gd name="connsiteY1" fmla="*/ 106135 h 703495"/>
              <a:gd name="connsiteX2" fmla="*/ 83004 w 1668653"/>
              <a:gd name="connsiteY2" fmla="*/ 604157 h 703495"/>
              <a:gd name="connsiteX3" fmla="*/ 144236 w 1668653"/>
              <a:gd name="connsiteY3" fmla="*/ 231321 h 703495"/>
              <a:gd name="connsiteX4" fmla="*/ 223158 w 1668653"/>
              <a:gd name="connsiteY4" fmla="*/ 488496 h 703495"/>
              <a:gd name="connsiteX5" fmla="*/ 272143 w 1668653"/>
              <a:gd name="connsiteY5" fmla="*/ 174171 h 703495"/>
              <a:gd name="connsiteX6" fmla="*/ 296636 w 1668653"/>
              <a:gd name="connsiteY6" fmla="*/ 512989 h 703495"/>
              <a:gd name="connsiteX7" fmla="*/ 394608 w 1668653"/>
              <a:gd name="connsiteY7" fmla="*/ 304800 h 703495"/>
              <a:gd name="connsiteX8" fmla="*/ 419100 w 1668653"/>
              <a:gd name="connsiteY8" fmla="*/ 564696 h 703495"/>
              <a:gd name="connsiteX9" fmla="*/ 492579 w 1668653"/>
              <a:gd name="connsiteY9" fmla="*/ 299357 h 703495"/>
              <a:gd name="connsiteX10" fmla="*/ 495300 w 1668653"/>
              <a:gd name="connsiteY10" fmla="*/ 639535 h 703495"/>
              <a:gd name="connsiteX11" fmla="*/ 585108 w 1668653"/>
              <a:gd name="connsiteY11" fmla="*/ 283028 h 703495"/>
              <a:gd name="connsiteX12" fmla="*/ 643618 w 1668653"/>
              <a:gd name="connsiteY12" fmla="*/ 644978 h 703495"/>
              <a:gd name="connsiteX13" fmla="*/ 700768 w 1668653"/>
              <a:gd name="connsiteY13" fmla="*/ 258535 h 703495"/>
              <a:gd name="connsiteX14" fmla="*/ 790575 w 1668653"/>
              <a:gd name="connsiteY14" fmla="*/ 594632 h 703495"/>
              <a:gd name="connsiteX15" fmla="*/ 874940 w 1668653"/>
              <a:gd name="connsiteY15" fmla="*/ 285750 h 703495"/>
              <a:gd name="connsiteX16" fmla="*/ 895350 w 1668653"/>
              <a:gd name="connsiteY16" fmla="*/ 604157 h 703495"/>
              <a:gd name="connsiteX17" fmla="*/ 919843 w 1668653"/>
              <a:gd name="connsiteY17" fmla="*/ 292553 h 703495"/>
              <a:gd name="connsiteX18" fmla="*/ 919843 w 1668653"/>
              <a:gd name="connsiteY18" fmla="*/ 702128 h 703495"/>
              <a:gd name="connsiteX19" fmla="*/ 985158 w 1668653"/>
              <a:gd name="connsiteY19" fmla="*/ 122464 h 703495"/>
              <a:gd name="connsiteX20" fmla="*/ 1002847 w 1668653"/>
              <a:gd name="connsiteY20" fmla="*/ 620485 h 703495"/>
              <a:gd name="connsiteX21" fmla="*/ 1043668 w 1668653"/>
              <a:gd name="connsiteY21" fmla="*/ 175532 h 703495"/>
              <a:gd name="connsiteX22" fmla="*/ 1050472 w 1668653"/>
              <a:gd name="connsiteY22" fmla="*/ 650421 h 703495"/>
              <a:gd name="connsiteX23" fmla="*/ 1114425 w 1668653"/>
              <a:gd name="connsiteY23" fmla="*/ 172810 h 703495"/>
              <a:gd name="connsiteX24" fmla="*/ 1114425 w 1668653"/>
              <a:gd name="connsiteY24" fmla="*/ 591910 h 703495"/>
              <a:gd name="connsiteX25" fmla="*/ 1172936 w 1668653"/>
              <a:gd name="connsiteY25" fmla="*/ 270782 h 703495"/>
              <a:gd name="connsiteX26" fmla="*/ 1179740 w 1668653"/>
              <a:gd name="connsiteY26" fmla="*/ 503464 h 703495"/>
              <a:gd name="connsiteX27" fmla="*/ 1238250 w 1668653"/>
              <a:gd name="connsiteY27" fmla="*/ 238125 h 703495"/>
              <a:gd name="connsiteX28" fmla="*/ 1261383 w 1668653"/>
              <a:gd name="connsiteY28" fmla="*/ 476250 h 703495"/>
              <a:gd name="connsiteX29" fmla="*/ 1295400 w 1668653"/>
              <a:gd name="connsiteY29" fmla="*/ 122464 h 703495"/>
              <a:gd name="connsiteX30" fmla="*/ 1306286 w 1668653"/>
              <a:gd name="connsiteY30" fmla="*/ 631371 h 703495"/>
              <a:gd name="connsiteX31" fmla="*/ 1328058 w 1668653"/>
              <a:gd name="connsiteY31" fmla="*/ 0 h 703495"/>
              <a:gd name="connsiteX32" fmla="*/ 1352550 w 1668653"/>
              <a:gd name="connsiteY32" fmla="*/ 635453 h 703495"/>
              <a:gd name="connsiteX33" fmla="*/ 1381125 w 1668653"/>
              <a:gd name="connsiteY33" fmla="*/ 27214 h 703495"/>
              <a:gd name="connsiteX34" fmla="*/ 1416504 w 1668653"/>
              <a:gd name="connsiteY34" fmla="*/ 664028 h 703495"/>
              <a:gd name="connsiteX35" fmla="*/ 1435554 w 1668653"/>
              <a:gd name="connsiteY35" fmla="*/ 25853 h 703495"/>
              <a:gd name="connsiteX36" fmla="*/ 1469572 w 1668653"/>
              <a:gd name="connsiteY36" fmla="*/ 523875 h 703495"/>
              <a:gd name="connsiteX37" fmla="*/ 1496786 w 1668653"/>
              <a:gd name="connsiteY37" fmla="*/ 164646 h 703495"/>
              <a:gd name="connsiteX38" fmla="*/ 1504950 w 1668653"/>
              <a:gd name="connsiteY38" fmla="*/ 492578 h 703495"/>
              <a:gd name="connsiteX39" fmla="*/ 1545772 w 1668653"/>
              <a:gd name="connsiteY39" fmla="*/ 205467 h 703495"/>
              <a:gd name="connsiteX40" fmla="*/ 1541690 w 1668653"/>
              <a:gd name="connsiteY40" fmla="*/ 442232 h 703495"/>
              <a:gd name="connsiteX41" fmla="*/ 1611086 w 1668653"/>
              <a:gd name="connsiteY41" fmla="*/ 167367 h 703495"/>
              <a:gd name="connsiteX42" fmla="*/ 1650547 w 1668653"/>
              <a:gd name="connsiteY42" fmla="*/ 276225 h 703495"/>
              <a:gd name="connsiteX0" fmla="*/ 0 w 1650547"/>
              <a:gd name="connsiteY0" fmla="*/ 438150 h 703495"/>
              <a:gd name="connsiteX1" fmla="*/ 42183 w 1650547"/>
              <a:gd name="connsiteY1" fmla="*/ 106135 h 703495"/>
              <a:gd name="connsiteX2" fmla="*/ 83004 w 1650547"/>
              <a:gd name="connsiteY2" fmla="*/ 604157 h 703495"/>
              <a:gd name="connsiteX3" fmla="*/ 144236 w 1650547"/>
              <a:gd name="connsiteY3" fmla="*/ 231321 h 703495"/>
              <a:gd name="connsiteX4" fmla="*/ 223158 w 1650547"/>
              <a:gd name="connsiteY4" fmla="*/ 488496 h 703495"/>
              <a:gd name="connsiteX5" fmla="*/ 272143 w 1650547"/>
              <a:gd name="connsiteY5" fmla="*/ 174171 h 703495"/>
              <a:gd name="connsiteX6" fmla="*/ 296636 w 1650547"/>
              <a:gd name="connsiteY6" fmla="*/ 512989 h 703495"/>
              <a:gd name="connsiteX7" fmla="*/ 394608 w 1650547"/>
              <a:gd name="connsiteY7" fmla="*/ 304800 h 703495"/>
              <a:gd name="connsiteX8" fmla="*/ 419100 w 1650547"/>
              <a:gd name="connsiteY8" fmla="*/ 564696 h 703495"/>
              <a:gd name="connsiteX9" fmla="*/ 492579 w 1650547"/>
              <a:gd name="connsiteY9" fmla="*/ 299357 h 703495"/>
              <a:gd name="connsiteX10" fmla="*/ 495300 w 1650547"/>
              <a:gd name="connsiteY10" fmla="*/ 639535 h 703495"/>
              <a:gd name="connsiteX11" fmla="*/ 585108 w 1650547"/>
              <a:gd name="connsiteY11" fmla="*/ 283028 h 703495"/>
              <a:gd name="connsiteX12" fmla="*/ 643618 w 1650547"/>
              <a:gd name="connsiteY12" fmla="*/ 644978 h 703495"/>
              <a:gd name="connsiteX13" fmla="*/ 700768 w 1650547"/>
              <a:gd name="connsiteY13" fmla="*/ 258535 h 703495"/>
              <a:gd name="connsiteX14" fmla="*/ 790575 w 1650547"/>
              <a:gd name="connsiteY14" fmla="*/ 594632 h 703495"/>
              <a:gd name="connsiteX15" fmla="*/ 874940 w 1650547"/>
              <a:gd name="connsiteY15" fmla="*/ 285750 h 703495"/>
              <a:gd name="connsiteX16" fmla="*/ 895350 w 1650547"/>
              <a:gd name="connsiteY16" fmla="*/ 604157 h 703495"/>
              <a:gd name="connsiteX17" fmla="*/ 919843 w 1650547"/>
              <a:gd name="connsiteY17" fmla="*/ 292553 h 703495"/>
              <a:gd name="connsiteX18" fmla="*/ 919843 w 1650547"/>
              <a:gd name="connsiteY18" fmla="*/ 702128 h 703495"/>
              <a:gd name="connsiteX19" fmla="*/ 985158 w 1650547"/>
              <a:gd name="connsiteY19" fmla="*/ 122464 h 703495"/>
              <a:gd name="connsiteX20" fmla="*/ 1002847 w 1650547"/>
              <a:gd name="connsiteY20" fmla="*/ 620485 h 703495"/>
              <a:gd name="connsiteX21" fmla="*/ 1043668 w 1650547"/>
              <a:gd name="connsiteY21" fmla="*/ 175532 h 703495"/>
              <a:gd name="connsiteX22" fmla="*/ 1050472 w 1650547"/>
              <a:gd name="connsiteY22" fmla="*/ 650421 h 703495"/>
              <a:gd name="connsiteX23" fmla="*/ 1114425 w 1650547"/>
              <a:gd name="connsiteY23" fmla="*/ 172810 h 703495"/>
              <a:gd name="connsiteX24" fmla="*/ 1114425 w 1650547"/>
              <a:gd name="connsiteY24" fmla="*/ 591910 h 703495"/>
              <a:gd name="connsiteX25" fmla="*/ 1172936 w 1650547"/>
              <a:gd name="connsiteY25" fmla="*/ 270782 h 703495"/>
              <a:gd name="connsiteX26" fmla="*/ 1179740 w 1650547"/>
              <a:gd name="connsiteY26" fmla="*/ 503464 h 703495"/>
              <a:gd name="connsiteX27" fmla="*/ 1238250 w 1650547"/>
              <a:gd name="connsiteY27" fmla="*/ 238125 h 703495"/>
              <a:gd name="connsiteX28" fmla="*/ 1261383 w 1650547"/>
              <a:gd name="connsiteY28" fmla="*/ 476250 h 703495"/>
              <a:gd name="connsiteX29" fmla="*/ 1295400 w 1650547"/>
              <a:gd name="connsiteY29" fmla="*/ 122464 h 703495"/>
              <a:gd name="connsiteX30" fmla="*/ 1306286 w 1650547"/>
              <a:gd name="connsiteY30" fmla="*/ 631371 h 703495"/>
              <a:gd name="connsiteX31" fmla="*/ 1328058 w 1650547"/>
              <a:gd name="connsiteY31" fmla="*/ 0 h 703495"/>
              <a:gd name="connsiteX32" fmla="*/ 1352550 w 1650547"/>
              <a:gd name="connsiteY32" fmla="*/ 635453 h 703495"/>
              <a:gd name="connsiteX33" fmla="*/ 1381125 w 1650547"/>
              <a:gd name="connsiteY33" fmla="*/ 27214 h 703495"/>
              <a:gd name="connsiteX34" fmla="*/ 1416504 w 1650547"/>
              <a:gd name="connsiteY34" fmla="*/ 664028 h 703495"/>
              <a:gd name="connsiteX35" fmla="*/ 1435554 w 1650547"/>
              <a:gd name="connsiteY35" fmla="*/ 25853 h 703495"/>
              <a:gd name="connsiteX36" fmla="*/ 1469572 w 1650547"/>
              <a:gd name="connsiteY36" fmla="*/ 523875 h 703495"/>
              <a:gd name="connsiteX37" fmla="*/ 1496786 w 1650547"/>
              <a:gd name="connsiteY37" fmla="*/ 164646 h 703495"/>
              <a:gd name="connsiteX38" fmla="*/ 1504950 w 1650547"/>
              <a:gd name="connsiteY38" fmla="*/ 492578 h 703495"/>
              <a:gd name="connsiteX39" fmla="*/ 1545772 w 1650547"/>
              <a:gd name="connsiteY39" fmla="*/ 205467 h 703495"/>
              <a:gd name="connsiteX40" fmla="*/ 1541690 w 1650547"/>
              <a:gd name="connsiteY40" fmla="*/ 442232 h 703495"/>
              <a:gd name="connsiteX41" fmla="*/ 1611086 w 1650547"/>
              <a:gd name="connsiteY41" fmla="*/ 167367 h 703495"/>
              <a:gd name="connsiteX42" fmla="*/ 1650547 w 1650547"/>
              <a:gd name="connsiteY42" fmla="*/ 276225 h 703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650547" h="703495">
                <a:moveTo>
                  <a:pt x="0" y="438150"/>
                </a:moveTo>
                <a:cubicBezTo>
                  <a:pt x="14174" y="258308"/>
                  <a:pt x="28349" y="78467"/>
                  <a:pt x="42183" y="106135"/>
                </a:cubicBezTo>
                <a:cubicBezTo>
                  <a:pt x="56017" y="133803"/>
                  <a:pt x="65995" y="583293"/>
                  <a:pt x="83004" y="604157"/>
                </a:cubicBezTo>
                <a:cubicBezTo>
                  <a:pt x="100013" y="625021"/>
                  <a:pt x="120877" y="250598"/>
                  <a:pt x="144236" y="231321"/>
                </a:cubicBezTo>
                <a:cubicBezTo>
                  <a:pt x="167595" y="212044"/>
                  <a:pt x="201840" y="498021"/>
                  <a:pt x="223158" y="488496"/>
                </a:cubicBezTo>
                <a:cubicBezTo>
                  <a:pt x="244476" y="478971"/>
                  <a:pt x="259897" y="170089"/>
                  <a:pt x="272143" y="174171"/>
                </a:cubicBezTo>
                <a:cubicBezTo>
                  <a:pt x="284389" y="178253"/>
                  <a:pt x="276225" y="491218"/>
                  <a:pt x="296636" y="512989"/>
                </a:cubicBezTo>
                <a:cubicBezTo>
                  <a:pt x="317047" y="534760"/>
                  <a:pt x="374197" y="296182"/>
                  <a:pt x="394608" y="304800"/>
                </a:cubicBezTo>
                <a:cubicBezTo>
                  <a:pt x="415019" y="313418"/>
                  <a:pt x="402772" y="565603"/>
                  <a:pt x="419100" y="564696"/>
                </a:cubicBezTo>
                <a:cubicBezTo>
                  <a:pt x="435428" y="563789"/>
                  <a:pt x="479879" y="286884"/>
                  <a:pt x="492579" y="299357"/>
                </a:cubicBezTo>
                <a:cubicBezTo>
                  <a:pt x="505279" y="311830"/>
                  <a:pt x="479879" y="642256"/>
                  <a:pt x="495300" y="639535"/>
                </a:cubicBezTo>
                <a:cubicBezTo>
                  <a:pt x="510721" y="636814"/>
                  <a:pt x="560388" y="282121"/>
                  <a:pt x="585108" y="283028"/>
                </a:cubicBezTo>
                <a:cubicBezTo>
                  <a:pt x="609828" y="283935"/>
                  <a:pt x="624341" y="649060"/>
                  <a:pt x="643618" y="644978"/>
                </a:cubicBezTo>
                <a:cubicBezTo>
                  <a:pt x="662895" y="640896"/>
                  <a:pt x="676275" y="266926"/>
                  <a:pt x="700768" y="258535"/>
                </a:cubicBezTo>
                <a:cubicBezTo>
                  <a:pt x="725261" y="250144"/>
                  <a:pt x="761546" y="590096"/>
                  <a:pt x="790575" y="594632"/>
                </a:cubicBezTo>
                <a:cubicBezTo>
                  <a:pt x="819604" y="599168"/>
                  <a:pt x="857478" y="284163"/>
                  <a:pt x="874940" y="285750"/>
                </a:cubicBezTo>
                <a:cubicBezTo>
                  <a:pt x="892402" y="287337"/>
                  <a:pt x="887866" y="603023"/>
                  <a:pt x="895350" y="604157"/>
                </a:cubicBezTo>
                <a:cubicBezTo>
                  <a:pt x="902834" y="605291"/>
                  <a:pt x="915761" y="276224"/>
                  <a:pt x="919843" y="292553"/>
                </a:cubicBezTo>
                <a:cubicBezTo>
                  <a:pt x="923925" y="308881"/>
                  <a:pt x="908957" y="730476"/>
                  <a:pt x="919843" y="702128"/>
                </a:cubicBezTo>
                <a:cubicBezTo>
                  <a:pt x="930729" y="673780"/>
                  <a:pt x="971324" y="136071"/>
                  <a:pt x="985158" y="122464"/>
                </a:cubicBezTo>
                <a:cubicBezTo>
                  <a:pt x="998992" y="108857"/>
                  <a:pt x="993095" y="611640"/>
                  <a:pt x="1002847" y="620485"/>
                </a:cubicBezTo>
                <a:cubicBezTo>
                  <a:pt x="1012599" y="629330"/>
                  <a:pt x="1035731" y="170543"/>
                  <a:pt x="1043668" y="175532"/>
                </a:cubicBezTo>
                <a:cubicBezTo>
                  <a:pt x="1051606" y="180521"/>
                  <a:pt x="1038679" y="650875"/>
                  <a:pt x="1050472" y="650421"/>
                </a:cubicBezTo>
                <a:cubicBezTo>
                  <a:pt x="1062265" y="649967"/>
                  <a:pt x="1103766" y="182562"/>
                  <a:pt x="1114425" y="172810"/>
                </a:cubicBezTo>
                <a:cubicBezTo>
                  <a:pt x="1125084" y="163058"/>
                  <a:pt x="1104673" y="575581"/>
                  <a:pt x="1114425" y="591910"/>
                </a:cubicBezTo>
                <a:cubicBezTo>
                  <a:pt x="1124177" y="608239"/>
                  <a:pt x="1162050" y="285523"/>
                  <a:pt x="1172936" y="270782"/>
                </a:cubicBezTo>
                <a:cubicBezTo>
                  <a:pt x="1183822" y="256041"/>
                  <a:pt x="1168854" y="508907"/>
                  <a:pt x="1179740" y="503464"/>
                </a:cubicBezTo>
                <a:cubicBezTo>
                  <a:pt x="1190626" y="498021"/>
                  <a:pt x="1224643" y="242661"/>
                  <a:pt x="1238250" y="238125"/>
                </a:cubicBezTo>
                <a:cubicBezTo>
                  <a:pt x="1251857" y="233589"/>
                  <a:pt x="1251858" y="495527"/>
                  <a:pt x="1261383" y="476250"/>
                </a:cubicBezTo>
                <a:cubicBezTo>
                  <a:pt x="1270908" y="456973"/>
                  <a:pt x="1287916" y="96610"/>
                  <a:pt x="1295400" y="122464"/>
                </a:cubicBezTo>
                <a:cubicBezTo>
                  <a:pt x="1302884" y="148317"/>
                  <a:pt x="1300843" y="651782"/>
                  <a:pt x="1306286" y="631371"/>
                </a:cubicBezTo>
                <a:cubicBezTo>
                  <a:pt x="1311729" y="610960"/>
                  <a:pt x="1320347" y="-680"/>
                  <a:pt x="1328058" y="0"/>
                </a:cubicBezTo>
                <a:cubicBezTo>
                  <a:pt x="1335769" y="680"/>
                  <a:pt x="1343706" y="630917"/>
                  <a:pt x="1352550" y="635453"/>
                </a:cubicBezTo>
                <a:cubicBezTo>
                  <a:pt x="1361394" y="639989"/>
                  <a:pt x="1370466" y="22452"/>
                  <a:pt x="1381125" y="27214"/>
                </a:cubicBezTo>
                <a:cubicBezTo>
                  <a:pt x="1391784" y="31976"/>
                  <a:pt x="1407433" y="664255"/>
                  <a:pt x="1416504" y="664028"/>
                </a:cubicBezTo>
                <a:cubicBezTo>
                  <a:pt x="1425575" y="663801"/>
                  <a:pt x="1426709" y="49212"/>
                  <a:pt x="1435554" y="25853"/>
                </a:cubicBezTo>
                <a:cubicBezTo>
                  <a:pt x="1444399" y="2494"/>
                  <a:pt x="1459367" y="500743"/>
                  <a:pt x="1469572" y="523875"/>
                </a:cubicBezTo>
                <a:cubicBezTo>
                  <a:pt x="1479777" y="547007"/>
                  <a:pt x="1490890" y="169862"/>
                  <a:pt x="1496786" y="164646"/>
                </a:cubicBezTo>
                <a:cubicBezTo>
                  <a:pt x="1502682" y="159430"/>
                  <a:pt x="1496786" y="485775"/>
                  <a:pt x="1504950" y="492578"/>
                </a:cubicBezTo>
                <a:cubicBezTo>
                  <a:pt x="1513114" y="499381"/>
                  <a:pt x="1539649" y="213858"/>
                  <a:pt x="1545772" y="205467"/>
                </a:cubicBezTo>
                <a:cubicBezTo>
                  <a:pt x="1551895" y="197076"/>
                  <a:pt x="1530804" y="448582"/>
                  <a:pt x="1541690" y="442232"/>
                </a:cubicBezTo>
                <a:cubicBezTo>
                  <a:pt x="1552576" y="435882"/>
                  <a:pt x="1592943" y="195035"/>
                  <a:pt x="1611086" y="167367"/>
                </a:cubicBezTo>
                <a:cubicBezTo>
                  <a:pt x="1629229" y="139699"/>
                  <a:pt x="1610859" y="169862"/>
                  <a:pt x="1650547" y="276225"/>
                </a:cubicBezTo>
              </a:path>
            </a:pathLst>
          </a:custGeom>
          <a:noFill/>
          <a:ln>
            <a:solidFill>
              <a:srgbClr val="9DC3E6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3" name="Freeform: Shape 522">
            <a:extLst>
              <a:ext uri="{FF2B5EF4-FFF2-40B4-BE49-F238E27FC236}">
                <a16:creationId xmlns:a16="http://schemas.microsoft.com/office/drawing/2014/main" id="{710573A0-B4B5-411D-BAD8-67C280FAC844}"/>
              </a:ext>
            </a:extLst>
          </p:cNvPr>
          <p:cNvSpPr/>
          <p:nvPr/>
        </p:nvSpPr>
        <p:spPr>
          <a:xfrm>
            <a:off x="8095024" y="681984"/>
            <a:ext cx="1076563" cy="770165"/>
          </a:xfrm>
          <a:custGeom>
            <a:avLst/>
            <a:gdLst>
              <a:gd name="connsiteX0" fmla="*/ 0 w 1072636"/>
              <a:gd name="connsiteY0" fmla="*/ 765961 h 765961"/>
              <a:gd name="connsiteX1" fmla="*/ 209006 w 1072636"/>
              <a:gd name="connsiteY1" fmla="*/ 674521 h 765961"/>
              <a:gd name="connsiteX2" fmla="*/ 283028 w 1072636"/>
              <a:gd name="connsiteY2" fmla="*/ 469870 h 765961"/>
              <a:gd name="connsiteX3" fmla="*/ 383177 w 1072636"/>
              <a:gd name="connsiteY3" fmla="*/ 326179 h 765961"/>
              <a:gd name="connsiteX4" fmla="*/ 487680 w 1072636"/>
              <a:gd name="connsiteY4" fmla="*/ 156361 h 765961"/>
              <a:gd name="connsiteX5" fmla="*/ 605246 w 1072636"/>
              <a:gd name="connsiteY5" fmla="*/ 95401 h 765961"/>
              <a:gd name="connsiteX6" fmla="*/ 783771 w 1072636"/>
              <a:gd name="connsiteY6" fmla="*/ 25733 h 765961"/>
              <a:gd name="connsiteX7" fmla="*/ 831668 w 1072636"/>
              <a:gd name="connsiteY7" fmla="*/ 25733 h 765961"/>
              <a:gd name="connsiteX8" fmla="*/ 910046 w 1072636"/>
              <a:gd name="connsiteY8" fmla="*/ 3961 h 765961"/>
              <a:gd name="connsiteX9" fmla="*/ 992777 w 1072636"/>
              <a:gd name="connsiteY9" fmla="*/ 17024 h 765961"/>
              <a:gd name="connsiteX10" fmla="*/ 1066800 w 1072636"/>
              <a:gd name="connsiteY10" fmla="*/ 69276 h 765961"/>
              <a:gd name="connsiteX11" fmla="*/ 1062446 w 1072636"/>
              <a:gd name="connsiteY11" fmla="*/ 761607 h 765961"/>
              <a:gd name="connsiteX0" fmla="*/ 0 w 1071711"/>
              <a:gd name="connsiteY0" fmla="*/ 822326 h 822326"/>
              <a:gd name="connsiteX1" fmla="*/ 209006 w 1071711"/>
              <a:gd name="connsiteY1" fmla="*/ 730886 h 822326"/>
              <a:gd name="connsiteX2" fmla="*/ 283028 w 1071711"/>
              <a:gd name="connsiteY2" fmla="*/ 526235 h 822326"/>
              <a:gd name="connsiteX3" fmla="*/ 383177 w 1071711"/>
              <a:gd name="connsiteY3" fmla="*/ 382544 h 822326"/>
              <a:gd name="connsiteX4" fmla="*/ 487680 w 1071711"/>
              <a:gd name="connsiteY4" fmla="*/ 212726 h 822326"/>
              <a:gd name="connsiteX5" fmla="*/ 605246 w 1071711"/>
              <a:gd name="connsiteY5" fmla="*/ 151766 h 822326"/>
              <a:gd name="connsiteX6" fmla="*/ 783771 w 1071711"/>
              <a:gd name="connsiteY6" fmla="*/ 82098 h 822326"/>
              <a:gd name="connsiteX7" fmla="*/ 831668 w 1071711"/>
              <a:gd name="connsiteY7" fmla="*/ 82098 h 822326"/>
              <a:gd name="connsiteX8" fmla="*/ 910046 w 1071711"/>
              <a:gd name="connsiteY8" fmla="*/ 60326 h 822326"/>
              <a:gd name="connsiteX9" fmla="*/ 992777 w 1071711"/>
              <a:gd name="connsiteY9" fmla="*/ 73389 h 822326"/>
              <a:gd name="connsiteX10" fmla="*/ 1066800 w 1071711"/>
              <a:gd name="connsiteY10" fmla="*/ 125641 h 822326"/>
              <a:gd name="connsiteX11" fmla="*/ 1059725 w 1071711"/>
              <a:gd name="connsiteY11" fmla="*/ 124008 h 822326"/>
              <a:gd name="connsiteX0" fmla="*/ 0 w 1070392"/>
              <a:gd name="connsiteY0" fmla="*/ 762305 h 762305"/>
              <a:gd name="connsiteX1" fmla="*/ 209006 w 1070392"/>
              <a:gd name="connsiteY1" fmla="*/ 670865 h 762305"/>
              <a:gd name="connsiteX2" fmla="*/ 283028 w 1070392"/>
              <a:gd name="connsiteY2" fmla="*/ 466214 h 762305"/>
              <a:gd name="connsiteX3" fmla="*/ 383177 w 1070392"/>
              <a:gd name="connsiteY3" fmla="*/ 322523 h 762305"/>
              <a:gd name="connsiteX4" fmla="*/ 487680 w 1070392"/>
              <a:gd name="connsiteY4" fmla="*/ 152705 h 762305"/>
              <a:gd name="connsiteX5" fmla="*/ 605246 w 1070392"/>
              <a:gd name="connsiteY5" fmla="*/ 91745 h 762305"/>
              <a:gd name="connsiteX6" fmla="*/ 783771 w 1070392"/>
              <a:gd name="connsiteY6" fmla="*/ 22077 h 762305"/>
              <a:gd name="connsiteX7" fmla="*/ 831668 w 1070392"/>
              <a:gd name="connsiteY7" fmla="*/ 22077 h 762305"/>
              <a:gd name="connsiteX8" fmla="*/ 910046 w 1070392"/>
              <a:gd name="connsiteY8" fmla="*/ 305 h 762305"/>
              <a:gd name="connsiteX9" fmla="*/ 992777 w 1070392"/>
              <a:gd name="connsiteY9" fmla="*/ 13368 h 762305"/>
              <a:gd name="connsiteX10" fmla="*/ 1066800 w 1070392"/>
              <a:gd name="connsiteY10" fmla="*/ 65620 h 762305"/>
              <a:gd name="connsiteX11" fmla="*/ 1059725 w 1070392"/>
              <a:gd name="connsiteY11" fmla="*/ 63987 h 762305"/>
              <a:gd name="connsiteX0" fmla="*/ 0 w 1076714"/>
              <a:gd name="connsiteY0" fmla="*/ 762305 h 762305"/>
              <a:gd name="connsiteX1" fmla="*/ 209006 w 1076714"/>
              <a:gd name="connsiteY1" fmla="*/ 670865 h 762305"/>
              <a:gd name="connsiteX2" fmla="*/ 283028 w 1076714"/>
              <a:gd name="connsiteY2" fmla="*/ 466214 h 762305"/>
              <a:gd name="connsiteX3" fmla="*/ 383177 w 1076714"/>
              <a:gd name="connsiteY3" fmla="*/ 322523 h 762305"/>
              <a:gd name="connsiteX4" fmla="*/ 487680 w 1076714"/>
              <a:gd name="connsiteY4" fmla="*/ 152705 h 762305"/>
              <a:gd name="connsiteX5" fmla="*/ 605246 w 1076714"/>
              <a:gd name="connsiteY5" fmla="*/ 91745 h 762305"/>
              <a:gd name="connsiteX6" fmla="*/ 783771 w 1076714"/>
              <a:gd name="connsiteY6" fmla="*/ 22077 h 762305"/>
              <a:gd name="connsiteX7" fmla="*/ 831668 w 1076714"/>
              <a:gd name="connsiteY7" fmla="*/ 22077 h 762305"/>
              <a:gd name="connsiteX8" fmla="*/ 910046 w 1076714"/>
              <a:gd name="connsiteY8" fmla="*/ 305 h 762305"/>
              <a:gd name="connsiteX9" fmla="*/ 992777 w 1076714"/>
              <a:gd name="connsiteY9" fmla="*/ 13368 h 762305"/>
              <a:gd name="connsiteX10" fmla="*/ 1066800 w 1076714"/>
              <a:gd name="connsiteY10" fmla="*/ 65620 h 762305"/>
              <a:gd name="connsiteX11" fmla="*/ 1076053 w 1076714"/>
              <a:gd name="connsiteY11" fmla="*/ 25887 h 762305"/>
              <a:gd name="connsiteX0" fmla="*/ 0 w 1076070"/>
              <a:gd name="connsiteY0" fmla="*/ 764894 h 764894"/>
              <a:gd name="connsiteX1" fmla="*/ 209006 w 1076070"/>
              <a:gd name="connsiteY1" fmla="*/ 673454 h 764894"/>
              <a:gd name="connsiteX2" fmla="*/ 283028 w 1076070"/>
              <a:gd name="connsiteY2" fmla="*/ 468803 h 764894"/>
              <a:gd name="connsiteX3" fmla="*/ 383177 w 1076070"/>
              <a:gd name="connsiteY3" fmla="*/ 325112 h 764894"/>
              <a:gd name="connsiteX4" fmla="*/ 487680 w 1076070"/>
              <a:gd name="connsiteY4" fmla="*/ 155294 h 764894"/>
              <a:gd name="connsiteX5" fmla="*/ 605246 w 1076070"/>
              <a:gd name="connsiteY5" fmla="*/ 94334 h 764894"/>
              <a:gd name="connsiteX6" fmla="*/ 783771 w 1076070"/>
              <a:gd name="connsiteY6" fmla="*/ 24666 h 764894"/>
              <a:gd name="connsiteX7" fmla="*/ 831668 w 1076070"/>
              <a:gd name="connsiteY7" fmla="*/ 24666 h 764894"/>
              <a:gd name="connsiteX8" fmla="*/ 910046 w 1076070"/>
              <a:gd name="connsiteY8" fmla="*/ 2894 h 764894"/>
              <a:gd name="connsiteX9" fmla="*/ 992777 w 1076070"/>
              <a:gd name="connsiteY9" fmla="*/ 15957 h 764894"/>
              <a:gd name="connsiteX10" fmla="*/ 1064078 w 1076070"/>
              <a:gd name="connsiteY10" fmla="*/ 173 h 764894"/>
              <a:gd name="connsiteX11" fmla="*/ 1076053 w 1076070"/>
              <a:gd name="connsiteY11" fmla="*/ 28476 h 764894"/>
              <a:gd name="connsiteX0" fmla="*/ 0 w 1079813"/>
              <a:gd name="connsiteY0" fmla="*/ 767623 h 767623"/>
              <a:gd name="connsiteX1" fmla="*/ 209006 w 1079813"/>
              <a:gd name="connsiteY1" fmla="*/ 676183 h 767623"/>
              <a:gd name="connsiteX2" fmla="*/ 283028 w 1079813"/>
              <a:gd name="connsiteY2" fmla="*/ 471532 h 767623"/>
              <a:gd name="connsiteX3" fmla="*/ 383177 w 1079813"/>
              <a:gd name="connsiteY3" fmla="*/ 327841 h 767623"/>
              <a:gd name="connsiteX4" fmla="*/ 487680 w 1079813"/>
              <a:gd name="connsiteY4" fmla="*/ 158023 h 767623"/>
              <a:gd name="connsiteX5" fmla="*/ 605246 w 1079813"/>
              <a:gd name="connsiteY5" fmla="*/ 97063 h 767623"/>
              <a:gd name="connsiteX6" fmla="*/ 783771 w 1079813"/>
              <a:gd name="connsiteY6" fmla="*/ 27395 h 767623"/>
              <a:gd name="connsiteX7" fmla="*/ 831668 w 1079813"/>
              <a:gd name="connsiteY7" fmla="*/ 27395 h 767623"/>
              <a:gd name="connsiteX8" fmla="*/ 910046 w 1079813"/>
              <a:gd name="connsiteY8" fmla="*/ 5623 h 767623"/>
              <a:gd name="connsiteX9" fmla="*/ 992777 w 1079813"/>
              <a:gd name="connsiteY9" fmla="*/ 18686 h 767623"/>
              <a:gd name="connsiteX10" fmla="*/ 1064078 w 1079813"/>
              <a:gd name="connsiteY10" fmla="*/ 2902 h 767623"/>
              <a:gd name="connsiteX11" fmla="*/ 1076053 w 1079813"/>
              <a:gd name="connsiteY11" fmla="*/ 31205 h 767623"/>
              <a:gd name="connsiteX0" fmla="*/ 0 w 1076563"/>
              <a:gd name="connsiteY0" fmla="*/ 770165 h 770165"/>
              <a:gd name="connsiteX1" fmla="*/ 209006 w 1076563"/>
              <a:gd name="connsiteY1" fmla="*/ 678725 h 770165"/>
              <a:gd name="connsiteX2" fmla="*/ 283028 w 1076563"/>
              <a:gd name="connsiteY2" fmla="*/ 474074 h 770165"/>
              <a:gd name="connsiteX3" fmla="*/ 383177 w 1076563"/>
              <a:gd name="connsiteY3" fmla="*/ 330383 h 770165"/>
              <a:gd name="connsiteX4" fmla="*/ 487680 w 1076563"/>
              <a:gd name="connsiteY4" fmla="*/ 160565 h 770165"/>
              <a:gd name="connsiteX5" fmla="*/ 605246 w 1076563"/>
              <a:gd name="connsiteY5" fmla="*/ 99605 h 770165"/>
              <a:gd name="connsiteX6" fmla="*/ 783771 w 1076563"/>
              <a:gd name="connsiteY6" fmla="*/ 29937 h 770165"/>
              <a:gd name="connsiteX7" fmla="*/ 831668 w 1076563"/>
              <a:gd name="connsiteY7" fmla="*/ 29937 h 770165"/>
              <a:gd name="connsiteX8" fmla="*/ 910046 w 1076563"/>
              <a:gd name="connsiteY8" fmla="*/ 8165 h 770165"/>
              <a:gd name="connsiteX9" fmla="*/ 992777 w 1076563"/>
              <a:gd name="connsiteY9" fmla="*/ 21228 h 770165"/>
              <a:gd name="connsiteX10" fmla="*/ 1055913 w 1076563"/>
              <a:gd name="connsiteY10" fmla="*/ 2723 h 770165"/>
              <a:gd name="connsiteX11" fmla="*/ 1076053 w 1076563"/>
              <a:gd name="connsiteY11" fmla="*/ 33747 h 770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76563" h="770165">
                <a:moveTo>
                  <a:pt x="0" y="770165"/>
                </a:moveTo>
                <a:cubicBezTo>
                  <a:pt x="80917" y="749119"/>
                  <a:pt x="161835" y="728073"/>
                  <a:pt x="209006" y="678725"/>
                </a:cubicBezTo>
                <a:cubicBezTo>
                  <a:pt x="256177" y="629377"/>
                  <a:pt x="254000" y="532131"/>
                  <a:pt x="283028" y="474074"/>
                </a:cubicBezTo>
                <a:cubicBezTo>
                  <a:pt x="312056" y="416017"/>
                  <a:pt x="349068" y="382634"/>
                  <a:pt x="383177" y="330383"/>
                </a:cubicBezTo>
                <a:cubicBezTo>
                  <a:pt x="417286" y="278131"/>
                  <a:pt x="450669" y="199028"/>
                  <a:pt x="487680" y="160565"/>
                </a:cubicBezTo>
                <a:cubicBezTo>
                  <a:pt x="524692" y="122102"/>
                  <a:pt x="555898" y="121376"/>
                  <a:pt x="605246" y="99605"/>
                </a:cubicBezTo>
                <a:cubicBezTo>
                  <a:pt x="654594" y="77834"/>
                  <a:pt x="746034" y="41548"/>
                  <a:pt x="783771" y="29937"/>
                </a:cubicBezTo>
                <a:cubicBezTo>
                  <a:pt x="821508" y="18326"/>
                  <a:pt x="810622" y="33566"/>
                  <a:pt x="831668" y="29937"/>
                </a:cubicBezTo>
                <a:cubicBezTo>
                  <a:pt x="852714" y="26308"/>
                  <a:pt x="883195" y="9616"/>
                  <a:pt x="910046" y="8165"/>
                </a:cubicBezTo>
                <a:cubicBezTo>
                  <a:pt x="936897" y="6714"/>
                  <a:pt x="968466" y="22135"/>
                  <a:pt x="992777" y="21228"/>
                </a:cubicBezTo>
                <a:cubicBezTo>
                  <a:pt x="1017088" y="20321"/>
                  <a:pt x="1029788" y="-8888"/>
                  <a:pt x="1055913" y="2723"/>
                </a:cubicBezTo>
                <a:cubicBezTo>
                  <a:pt x="1082038" y="14334"/>
                  <a:pt x="1075871" y="24495"/>
                  <a:pt x="1076053" y="33747"/>
                </a:cubicBezTo>
              </a:path>
            </a:pathLst>
          </a:custGeom>
          <a:noFill/>
          <a:ln>
            <a:solidFill>
              <a:srgbClr val="FFC50D"/>
            </a:solidFill>
          </a:ln>
          <a:effectLst>
            <a:glow rad="63500">
              <a:schemeClr val="accent4">
                <a:lumMod val="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81" name="Oval 480">
            <a:extLst>
              <a:ext uri="{FF2B5EF4-FFF2-40B4-BE49-F238E27FC236}">
                <a16:creationId xmlns:a16="http://schemas.microsoft.com/office/drawing/2014/main" id="{2AD3208A-8D88-4D29-8D30-B844572867C9}"/>
              </a:ext>
            </a:extLst>
          </p:cNvPr>
          <p:cNvSpPr/>
          <p:nvPr/>
        </p:nvSpPr>
        <p:spPr>
          <a:xfrm>
            <a:off x="9131958" y="688637"/>
            <a:ext cx="61881" cy="61881"/>
          </a:xfrm>
          <a:prstGeom prst="ellipse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5" name="TextBox 524">
            <a:extLst>
              <a:ext uri="{FF2B5EF4-FFF2-40B4-BE49-F238E27FC236}">
                <a16:creationId xmlns:a16="http://schemas.microsoft.com/office/drawing/2014/main" id="{FE8DCEAB-F83B-4535-81D8-D1B9C19465C1}"/>
              </a:ext>
            </a:extLst>
          </p:cNvPr>
          <p:cNvSpPr txBox="1"/>
          <p:nvPr/>
        </p:nvSpPr>
        <p:spPr>
          <a:xfrm>
            <a:off x="3955393" y="929584"/>
            <a:ext cx="436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0000"/>
                </a:solidFill>
                <a:latin typeface="Ubuntu Mono" panose="020B0509030602030204" pitchFamily="49" charset="0"/>
              </a:rPr>
              <a:t>2.0</a:t>
            </a:r>
          </a:p>
        </p:txBody>
      </p:sp>
      <p:sp>
        <p:nvSpPr>
          <p:cNvPr id="526" name="TextBox 525">
            <a:extLst>
              <a:ext uri="{FF2B5EF4-FFF2-40B4-BE49-F238E27FC236}">
                <a16:creationId xmlns:a16="http://schemas.microsoft.com/office/drawing/2014/main" id="{7EDB9A89-8659-41F2-978A-70AD70FDD5F7}"/>
              </a:ext>
            </a:extLst>
          </p:cNvPr>
          <p:cNvSpPr txBox="1"/>
          <p:nvPr/>
        </p:nvSpPr>
        <p:spPr>
          <a:xfrm>
            <a:off x="3111126" y="920732"/>
            <a:ext cx="436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0000"/>
                </a:solidFill>
                <a:latin typeface="Ubuntu Mono" panose="020B0509030602030204" pitchFamily="49" charset="0"/>
              </a:rPr>
              <a:t>2.1</a:t>
            </a:r>
          </a:p>
        </p:txBody>
      </p:sp>
      <p:pic>
        <p:nvPicPr>
          <p:cNvPr id="528" name="Graphic 527" descr="Voice">
            <a:extLst>
              <a:ext uri="{FF2B5EF4-FFF2-40B4-BE49-F238E27FC236}">
                <a16:creationId xmlns:a16="http://schemas.microsoft.com/office/drawing/2014/main" id="{E7C6EAE6-FDCE-4B3D-BAC5-503528003C9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4045" t="18168" r="4286" b="17904"/>
          <a:stretch/>
        </p:blipFill>
        <p:spPr>
          <a:xfrm>
            <a:off x="10032098" y="632735"/>
            <a:ext cx="1040266" cy="242429"/>
          </a:xfrm>
          <a:prstGeom prst="rect">
            <a:avLst/>
          </a:prstGeom>
        </p:spPr>
      </p:pic>
      <p:pic>
        <p:nvPicPr>
          <p:cNvPr id="531" name="Graphic 530" descr="Voice">
            <a:extLst>
              <a:ext uri="{FF2B5EF4-FFF2-40B4-BE49-F238E27FC236}">
                <a16:creationId xmlns:a16="http://schemas.microsoft.com/office/drawing/2014/main" id="{4622341D-188F-4960-9226-CF2DF0E1EB7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4045" t="18168" r="4286" b="17904"/>
          <a:stretch/>
        </p:blipFill>
        <p:spPr>
          <a:xfrm flipH="1">
            <a:off x="10032099" y="920732"/>
            <a:ext cx="1040266" cy="242429"/>
          </a:xfrm>
          <a:prstGeom prst="rect">
            <a:avLst/>
          </a:prstGeom>
        </p:spPr>
      </p:pic>
      <p:pic>
        <p:nvPicPr>
          <p:cNvPr id="533" name="Graphic 532" descr="Voice">
            <a:extLst>
              <a:ext uri="{FF2B5EF4-FFF2-40B4-BE49-F238E27FC236}">
                <a16:creationId xmlns:a16="http://schemas.microsoft.com/office/drawing/2014/main" id="{D4F48DAF-6D9E-4F2D-9E09-63306B1C08C0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4045" t="18168" r="4286" b="17904"/>
          <a:stretch/>
        </p:blipFill>
        <p:spPr>
          <a:xfrm>
            <a:off x="10030007" y="1178626"/>
            <a:ext cx="1040266" cy="242429"/>
          </a:xfrm>
          <a:prstGeom prst="rect">
            <a:avLst/>
          </a:prstGeom>
        </p:spPr>
      </p:pic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2858B54A-2B83-41E0-8069-B1939AC5AD9A}"/>
              </a:ext>
            </a:extLst>
          </p:cNvPr>
          <p:cNvCxnSpPr>
            <a:cxnSpLocks/>
          </p:cNvCxnSpPr>
          <p:nvPr/>
        </p:nvCxnSpPr>
        <p:spPr>
          <a:xfrm flipH="1" flipV="1">
            <a:off x="8477963" y="760175"/>
            <a:ext cx="290860" cy="383645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2" name="Circle: Hollow 621">
            <a:extLst>
              <a:ext uri="{FF2B5EF4-FFF2-40B4-BE49-F238E27FC236}">
                <a16:creationId xmlns:a16="http://schemas.microsoft.com/office/drawing/2014/main" id="{FADB3360-B0C1-4D77-B572-9DF0D7C9BFB9}"/>
              </a:ext>
            </a:extLst>
          </p:cNvPr>
          <p:cNvSpPr/>
          <p:nvPr/>
        </p:nvSpPr>
        <p:spPr>
          <a:xfrm>
            <a:off x="333910" y="1910669"/>
            <a:ext cx="898217" cy="915275"/>
          </a:xfrm>
          <a:prstGeom prst="donut">
            <a:avLst>
              <a:gd name="adj" fmla="val 10835"/>
            </a:avLst>
          </a:prstGeom>
          <a:solidFill>
            <a:srgbClr val="FFFFFF">
              <a:alpha val="20000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23" name="Block Arc 622">
            <a:extLst>
              <a:ext uri="{FF2B5EF4-FFF2-40B4-BE49-F238E27FC236}">
                <a16:creationId xmlns:a16="http://schemas.microsoft.com/office/drawing/2014/main" id="{98291615-BAE3-47F9-93EA-84C911D317A4}"/>
              </a:ext>
            </a:extLst>
          </p:cNvPr>
          <p:cNvSpPr/>
          <p:nvPr/>
        </p:nvSpPr>
        <p:spPr>
          <a:xfrm rot="16200000" flipV="1">
            <a:off x="332765" y="1926316"/>
            <a:ext cx="903464" cy="884359"/>
          </a:xfrm>
          <a:prstGeom prst="blockArc">
            <a:avLst>
              <a:gd name="adj1" fmla="val 6334336"/>
              <a:gd name="adj2" fmla="val 67030"/>
              <a:gd name="adj3" fmla="val 9621"/>
            </a:avLst>
          </a:prstGeom>
          <a:solidFill>
            <a:srgbClr val="7BEF00">
              <a:alpha val="70980"/>
            </a:srgbClr>
          </a:solidFill>
          <a:ln>
            <a:noFill/>
          </a:ln>
          <a:effectLst>
            <a:glow rad="50800">
              <a:srgbClr val="6EC444">
                <a:alpha val="49804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24" name="TextBox 623">
            <a:extLst>
              <a:ext uri="{FF2B5EF4-FFF2-40B4-BE49-F238E27FC236}">
                <a16:creationId xmlns:a16="http://schemas.microsoft.com/office/drawing/2014/main" id="{26F43C48-17FD-42FE-AED0-4101100F5789}"/>
              </a:ext>
            </a:extLst>
          </p:cNvPr>
          <p:cNvSpPr txBox="1"/>
          <p:nvPr/>
        </p:nvSpPr>
        <p:spPr>
          <a:xfrm>
            <a:off x="332294" y="1885412"/>
            <a:ext cx="917829" cy="9209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sz="2600" dirty="0">
                <a:solidFill>
                  <a:schemeClr val="accent6">
                    <a:lumMod val="20000"/>
                    <a:lumOff val="80000"/>
                  </a:schemeClr>
                </a:solidFill>
                <a:latin typeface="Ubuntu Mono" panose="020B0509030602030204" pitchFamily="49" charset="0"/>
              </a:rPr>
              <a:t>67</a:t>
            </a:r>
            <a:r>
              <a:rPr lang="en-US" sz="2200" baseline="30000" dirty="0">
                <a:solidFill>
                  <a:schemeClr val="accent6">
                    <a:lumMod val="20000"/>
                    <a:lumOff val="80000"/>
                  </a:schemeClr>
                </a:solidFill>
                <a:latin typeface="Ubuntu Mono" panose="020B0509030602030204" pitchFamily="49" charset="0"/>
              </a:rPr>
              <a:t>%</a:t>
            </a:r>
          </a:p>
          <a:p>
            <a:pPr algn="ctr"/>
            <a:r>
              <a:rPr lang="en-US" sz="1000" dirty="0">
                <a:solidFill>
                  <a:schemeClr val="accent6">
                    <a:lumMod val="20000"/>
                    <a:lumOff val="80000"/>
                  </a:schemeClr>
                </a:solidFill>
                <a:latin typeface="Ubuntu Mono" panose="020B0509030602030204" pitchFamily="49" charset="0"/>
              </a:rPr>
              <a:t>MAX</a:t>
            </a:r>
          </a:p>
        </p:txBody>
      </p:sp>
      <p:sp>
        <p:nvSpPr>
          <p:cNvPr id="625" name="TextBox 624">
            <a:extLst>
              <a:ext uri="{FF2B5EF4-FFF2-40B4-BE49-F238E27FC236}">
                <a16:creationId xmlns:a16="http://schemas.microsoft.com/office/drawing/2014/main" id="{AA7E2F48-43BF-44B0-B563-488483A3F230}"/>
              </a:ext>
            </a:extLst>
          </p:cNvPr>
          <p:cNvSpPr txBox="1"/>
          <p:nvPr/>
        </p:nvSpPr>
        <p:spPr>
          <a:xfrm>
            <a:off x="314517" y="1585302"/>
            <a:ext cx="13790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schemeClr val="bg1">
                    <a:lumMod val="75000"/>
                  </a:schemeClr>
                </a:solidFill>
                <a:latin typeface="Ubuntu Light" panose="020B0304030602030204" pitchFamily="34" charset="0"/>
              </a:rPr>
              <a:t>PANEL</a:t>
            </a:r>
            <a:r>
              <a:rPr lang="en-US" sz="1600" b="1" i="1" dirty="0">
                <a:solidFill>
                  <a:schemeClr val="bg1">
                    <a:lumMod val="75000"/>
                  </a:schemeClr>
                </a:solidFill>
                <a:latin typeface="Ubuntu Mono" panose="020B0509030602030204" pitchFamily="49" charset="0"/>
              </a:rPr>
              <a:t> 2</a:t>
            </a:r>
          </a:p>
        </p:txBody>
      </p:sp>
      <p:grpSp>
        <p:nvGrpSpPr>
          <p:cNvPr id="626" name="Group 625">
            <a:extLst>
              <a:ext uri="{FF2B5EF4-FFF2-40B4-BE49-F238E27FC236}">
                <a16:creationId xmlns:a16="http://schemas.microsoft.com/office/drawing/2014/main" id="{A58ABC23-1FB8-4495-9701-A7CE551432F5}"/>
              </a:ext>
            </a:extLst>
          </p:cNvPr>
          <p:cNvGrpSpPr/>
          <p:nvPr/>
        </p:nvGrpSpPr>
        <p:grpSpPr>
          <a:xfrm>
            <a:off x="1359804" y="1770109"/>
            <a:ext cx="6480856" cy="1120745"/>
            <a:chOff x="1366053" y="415329"/>
            <a:chExt cx="6480856" cy="1120745"/>
          </a:xfrm>
        </p:grpSpPr>
        <p:sp>
          <p:nvSpPr>
            <p:cNvPr id="627" name="Rectangle 626">
              <a:extLst>
                <a:ext uri="{FF2B5EF4-FFF2-40B4-BE49-F238E27FC236}">
                  <a16:creationId xmlns:a16="http://schemas.microsoft.com/office/drawing/2014/main" id="{833792FD-9C69-422F-A0A6-2BEE7454639A}"/>
                </a:ext>
              </a:extLst>
            </p:cNvPr>
            <p:cNvSpPr/>
            <p:nvPr/>
          </p:nvSpPr>
          <p:spPr>
            <a:xfrm>
              <a:off x="1528413" y="551499"/>
              <a:ext cx="5888957" cy="9209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28" name="Group 627">
              <a:extLst>
                <a:ext uri="{FF2B5EF4-FFF2-40B4-BE49-F238E27FC236}">
                  <a16:creationId xmlns:a16="http://schemas.microsoft.com/office/drawing/2014/main" id="{0FBD254D-64F9-498F-9251-3FA55B300EE6}"/>
                </a:ext>
              </a:extLst>
            </p:cNvPr>
            <p:cNvGrpSpPr/>
            <p:nvPr/>
          </p:nvGrpSpPr>
          <p:grpSpPr>
            <a:xfrm>
              <a:off x="1528419" y="531717"/>
              <a:ext cx="5886266" cy="952568"/>
              <a:chOff x="1355492" y="532006"/>
              <a:chExt cx="5886266" cy="929285"/>
            </a:xfrm>
          </p:grpSpPr>
          <p:cxnSp>
            <p:nvCxnSpPr>
              <p:cNvPr id="677" name="Straight Connector 676">
                <a:extLst>
                  <a:ext uri="{FF2B5EF4-FFF2-40B4-BE49-F238E27FC236}">
                    <a16:creationId xmlns:a16="http://schemas.microsoft.com/office/drawing/2014/main" id="{30811C57-084C-453E-9F9E-81445D4A8EF9}"/>
                  </a:ext>
                </a:extLst>
              </p:cNvPr>
              <p:cNvCxnSpPr/>
              <p:nvPr/>
            </p:nvCxnSpPr>
            <p:spPr>
              <a:xfrm>
                <a:off x="2220296" y="543504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8" name="Straight Connector 677">
                <a:extLst>
                  <a:ext uri="{FF2B5EF4-FFF2-40B4-BE49-F238E27FC236}">
                    <a16:creationId xmlns:a16="http://schemas.microsoft.com/office/drawing/2014/main" id="{10E7EDE6-DD31-42AA-94A7-9D494F1DD584}"/>
                  </a:ext>
                </a:extLst>
              </p:cNvPr>
              <p:cNvCxnSpPr/>
              <p:nvPr/>
            </p:nvCxnSpPr>
            <p:spPr>
              <a:xfrm>
                <a:off x="3054749" y="543503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9" name="Straight Connector 678">
                <a:extLst>
                  <a:ext uri="{FF2B5EF4-FFF2-40B4-BE49-F238E27FC236}">
                    <a16:creationId xmlns:a16="http://schemas.microsoft.com/office/drawing/2014/main" id="{99FFB048-E3A7-4F62-BF14-BF2CEC991D20}"/>
                  </a:ext>
                </a:extLst>
              </p:cNvPr>
              <p:cNvCxnSpPr/>
              <p:nvPr/>
            </p:nvCxnSpPr>
            <p:spPr>
              <a:xfrm>
                <a:off x="3901693" y="546175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0" name="Straight Connector 679">
                <a:extLst>
                  <a:ext uri="{FF2B5EF4-FFF2-40B4-BE49-F238E27FC236}">
                    <a16:creationId xmlns:a16="http://schemas.microsoft.com/office/drawing/2014/main" id="{D8A18CA6-9A21-4124-8D9C-22B7BF5CFD83}"/>
                  </a:ext>
                </a:extLst>
              </p:cNvPr>
              <p:cNvCxnSpPr/>
              <p:nvPr/>
            </p:nvCxnSpPr>
            <p:spPr>
              <a:xfrm>
                <a:off x="4736146" y="543502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1" name="Straight Connector 680">
                <a:extLst>
                  <a:ext uri="{FF2B5EF4-FFF2-40B4-BE49-F238E27FC236}">
                    <a16:creationId xmlns:a16="http://schemas.microsoft.com/office/drawing/2014/main" id="{84E28CE4-D314-4B75-A2E6-0548DCA67E7E}"/>
                  </a:ext>
                </a:extLst>
              </p:cNvPr>
              <p:cNvCxnSpPr/>
              <p:nvPr/>
            </p:nvCxnSpPr>
            <p:spPr>
              <a:xfrm>
                <a:off x="5558106" y="546175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2" name="Straight Connector 681">
                <a:extLst>
                  <a:ext uri="{FF2B5EF4-FFF2-40B4-BE49-F238E27FC236}">
                    <a16:creationId xmlns:a16="http://schemas.microsoft.com/office/drawing/2014/main" id="{EAFB5ED0-0784-4410-B94B-38B3C5D2F5C5}"/>
                  </a:ext>
                </a:extLst>
              </p:cNvPr>
              <p:cNvCxnSpPr/>
              <p:nvPr/>
            </p:nvCxnSpPr>
            <p:spPr>
              <a:xfrm>
                <a:off x="6392559" y="548847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3" name="Straight Connector 682">
                <a:extLst>
                  <a:ext uri="{FF2B5EF4-FFF2-40B4-BE49-F238E27FC236}">
                    <a16:creationId xmlns:a16="http://schemas.microsoft.com/office/drawing/2014/main" id="{FC1B73E5-7F39-4AD2-BE85-C78DE7A0F3C0}"/>
                  </a:ext>
                </a:extLst>
              </p:cNvPr>
              <p:cNvCxnSpPr/>
              <p:nvPr/>
            </p:nvCxnSpPr>
            <p:spPr>
              <a:xfrm>
                <a:off x="1355492" y="532006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4" name="Straight Connector 683">
                <a:extLst>
                  <a:ext uri="{FF2B5EF4-FFF2-40B4-BE49-F238E27FC236}">
                    <a16:creationId xmlns:a16="http://schemas.microsoft.com/office/drawing/2014/main" id="{9B56F356-670D-4907-B7F9-52E5209DCBA4}"/>
                  </a:ext>
                </a:extLst>
              </p:cNvPr>
              <p:cNvCxnSpPr/>
              <p:nvPr/>
            </p:nvCxnSpPr>
            <p:spPr>
              <a:xfrm>
                <a:off x="7241758" y="560330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A1A321B-2D9D-4479-8530-A07F0DE88F3A}"/>
                </a:ext>
              </a:extLst>
            </p:cNvPr>
            <p:cNvSpPr/>
            <p:nvPr/>
          </p:nvSpPr>
          <p:spPr>
            <a:xfrm>
              <a:off x="1547339" y="693139"/>
              <a:ext cx="5868649" cy="550005"/>
            </a:xfrm>
            <a:custGeom>
              <a:avLst/>
              <a:gdLst>
                <a:gd name="connsiteX0" fmla="*/ 0 w 5868649"/>
                <a:gd name="connsiteY0" fmla="*/ 535651 h 550005"/>
                <a:gd name="connsiteX1" fmla="*/ 839449 w 5868649"/>
                <a:gd name="connsiteY1" fmla="*/ 18491 h 550005"/>
                <a:gd name="connsiteX2" fmla="*/ 1678898 w 5868649"/>
                <a:gd name="connsiteY2" fmla="*/ 520661 h 550005"/>
                <a:gd name="connsiteX3" fmla="*/ 2540833 w 5868649"/>
                <a:gd name="connsiteY3" fmla="*/ 438215 h 550005"/>
                <a:gd name="connsiteX4" fmla="*/ 3372787 w 5868649"/>
                <a:gd name="connsiteY4" fmla="*/ 3501 h 550005"/>
                <a:gd name="connsiteX5" fmla="*/ 4182256 w 5868649"/>
                <a:gd name="connsiteY5" fmla="*/ 243343 h 550005"/>
                <a:gd name="connsiteX6" fmla="*/ 5029200 w 5868649"/>
                <a:gd name="connsiteY6" fmla="*/ 423225 h 550005"/>
                <a:gd name="connsiteX7" fmla="*/ 5868649 w 5868649"/>
                <a:gd name="connsiteY7" fmla="*/ 243343 h 55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649" h="550005">
                  <a:moveTo>
                    <a:pt x="0" y="535651"/>
                  </a:moveTo>
                  <a:cubicBezTo>
                    <a:pt x="279816" y="278320"/>
                    <a:pt x="559633" y="20989"/>
                    <a:pt x="839449" y="18491"/>
                  </a:cubicBezTo>
                  <a:cubicBezTo>
                    <a:pt x="1119265" y="15993"/>
                    <a:pt x="1395334" y="450707"/>
                    <a:pt x="1678898" y="520661"/>
                  </a:cubicBezTo>
                  <a:cubicBezTo>
                    <a:pt x="1962462" y="590615"/>
                    <a:pt x="2258518" y="524408"/>
                    <a:pt x="2540833" y="438215"/>
                  </a:cubicBezTo>
                  <a:cubicBezTo>
                    <a:pt x="2823148" y="352022"/>
                    <a:pt x="3099216" y="35980"/>
                    <a:pt x="3372787" y="3501"/>
                  </a:cubicBezTo>
                  <a:cubicBezTo>
                    <a:pt x="3646358" y="-28978"/>
                    <a:pt x="3906187" y="173389"/>
                    <a:pt x="4182256" y="243343"/>
                  </a:cubicBezTo>
                  <a:cubicBezTo>
                    <a:pt x="4458325" y="313297"/>
                    <a:pt x="4748135" y="423225"/>
                    <a:pt x="5029200" y="423225"/>
                  </a:cubicBezTo>
                  <a:cubicBezTo>
                    <a:pt x="5310265" y="423225"/>
                    <a:pt x="5807439" y="217110"/>
                    <a:pt x="5868649" y="243343"/>
                  </a:cubicBezTo>
                </a:path>
              </a:pathLst>
            </a:custGeom>
            <a:noFill/>
            <a:ln>
              <a:solidFill>
                <a:srgbClr val="00B0F0"/>
              </a:solidFill>
            </a:ln>
            <a:effectLst>
              <a:glow rad="63500">
                <a:schemeClr val="accent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30" name="Group 629">
              <a:extLst>
                <a:ext uri="{FF2B5EF4-FFF2-40B4-BE49-F238E27FC236}">
                  <a16:creationId xmlns:a16="http://schemas.microsoft.com/office/drawing/2014/main" id="{5F73D6BD-A427-4A7A-84E9-0027BF81B3B2}"/>
                </a:ext>
              </a:extLst>
            </p:cNvPr>
            <p:cNvGrpSpPr/>
            <p:nvPr/>
          </p:nvGrpSpPr>
          <p:grpSpPr>
            <a:xfrm>
              <a:off x="1515277" y="665811"/>
              <a:ext cx="5929382" cy="592415"/>
              <a:chOff x="1342350" y="665811"/>
              <a:chExt cx="5929382" cy="592415"/>
            </a:xfrm>
            <a:solidFill>
              <a:srgbClr val="7BDFDF"/>
            </a:solidFill>
          </p:grpSpPr>
          <p:sp>
            <p:nvSpPr>
              <p:cNvPr id="669" name="Oval 668">
                <a:extLst>
                  <a:ext uri="{FF2B5EF4-FFF2-40B4-BE49-F238E27FC236}">
                    <a16:creationId xmlns:a16="http://schemas.microsoft.com/office/drawing/2014/main" id="{1CE1F935-A07F-4689-BFDE-46322C1CBCA3}"/>
                  </a:ext>
                </a:extLst>
              </p:cNvPr>
              <p:cNvSpPr/>
              <p:nvPr/>
            </p:nvSpPr>
            <p:spPr>
              <a:xfrm>
                <a:off x="5527165" y="906260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0" name="Oval 669">
                <a:extLst>
                  <a:ext uri="{FF2B5EF4-FFF2-40B4-BE49-F238E27FC236}">
                    <a16:creationId xmlns:a16="http://schemas.microsoft.com/office/drawing/2014/main" id="{3BEAA772-3E3D-4D35-9BAD-B742B23EB903}"/>
                  </a:ext>
                </a:extLst>
              </p:cNvPr>
              <p:cNvSpPr/>
              <p:nvPr/>
            </p:nvSpPr>
            <p:spPr>
              <a:xfrm>
                <a:off x="6361097" y="1085874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1" name="Oval 670">
                <a:extLst>
                  <a:ext uri="{FF2B5EF4-FFF2-40B4-BE49-F238E27FC236}">
                    <a16:creationId xmlns:a16="http://schemas.microsoft.com/office/drawing/2014/main" id="{E71E0B46-D9D4-4E24-9539-616B08EF03C8}"/>
                  </a:ext>
                </a:extLst>
              </p:cNvPr>
              <p:cNvSpPr/>
              <p:nvPr/>
            </p:nvSpPr>
            <p:spPr>
              <a:xfrm>
                <a:off x="4705473" y="665811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2" name="Oval 671">
                <a:extLst>
                  <a:ext uri="{FF2B5EF4-FFF2-40B4-BE49-F238E27FC236}">
                    <a16:creationId xmlns:a16="http://schemas.microsoft.com/office/drawing/2014/main" id="{16CB38C4-924F-46A9-A24B-26C0F913E63F}"/>
                  </a:ext>
                </a:extLst>
              </p:cNvPr>
              <p:cNvSpPr/>
              <p:nvPr/>
            </p:nvSpPr>
            <p:spPr>
              <a:xfrm>
                <a:off x="3870752" y="1105321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3" name="Oval 672">
                <a:extLst>
                  <a:ext uri="{FF2B5EF4-FFF2-40B4-BE49-F238E27FC236}">
                    <a16:creationId xmlns:a16="http://schemas.microsoft.com/office/drawing/2014/main" id="{82F02441-5223-4191-8F0A-A9B5A76C47A4}"/>
                  </a:ext>
                </a:extLst>
              </p:cNvPr>
              <p:cNvSpPr/>
              <p:nvPr/>
            </p:nvSpPr>
            <p:spPr>
              <a:xfrm>
                <a:off x="3025835" y="1182355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4" name="Oval 673">
                <a:extLst>
                  <a:ext uri="{FF2B5EF4-FFF2-40B4-BE49-F238E27FC236}">
                    <a16:creationId xmlns:a16="http://schemas.microsoft.com/office/drawing/2014/main" id="{D2948669-EC21-4137-B17D-7F8AD5DA1080}"/>
                  </a:ext>
                </a:extLst>
              </p:cNvPr>
              <p:cNvSpPr/>
              <p:nvPr/>
            </p:nvSpPr>
            <p:spPr>
              <a:xfrm>
                <a:off x="1342350" y="1196345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5" name="Oval 674">
                <a:extLst>
                  <a:ext uri="{FF2B5EF4-FFF2-40B4-BE49-F238E27FC236}">
                    <a16:creationId xmlns:a16="http://schemas.microsoft.com/office/drawing/2014/main" id="{0553FEC8-1400-4D67-BB18-FD966689323C}"/>
                  </a:ext>
                </a:extLst>
              </p:cNvPr>
              <p:cNvSpPr/>
              <p:nvPr/>
            </p:nvSpPr>
            <p:spPr>
              <a:xfrm>
                <a:off x="2189355" y="678057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6" name="Oval 675">
                <a:extLst>
                  <a:ext uri="{FF2B5EF4-FFF2-40B4-BE49-F238E27FC236}">
                    <a16:creationId xmlns:a16="http://schemas.microsoft.com/office/drawing/2014/main" id="{E10A27DB-B4A8-430E-8249-E251751197C8}"/>
                  </a:ext>
                </a:extLst>
              </p:cNvPr>
              <p:cNvSpPr/>
              <p:nvPr/>
            </p:nvSpPr>
            <p:spPr>
              <a:xfrm>
                <a:off x="7209851" y="902901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31" name="Straight Connector 630">
              <a:extLst>
                <a:ext uri="{FF2B5EF4-FFF2-40B4-BE49-F238E27FC236}">
                  <a16:creationId xmlns:a16="http://schemas.microsoft.com/office/drawing/2014/main" id="{80DA12D2-B970-49A1-BE1E-DEFF6AA155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66543" y="1235994"/>
              <a:ext cx="171429" cy="157472"/>
            </a:xfrm>
            <a:prstGeom prst="line">
              <a:avLst/>
            </a:prstGeom>
            <a:noFill/>
            <a:ln>
              <a:solidFill>
                <a:srgbClr val="00B0F0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32" name="Straight Connector 631">
              <a:extLst>
                <a:ext uri="{FF2B5EF4-FFF2-40B4-BE49-F238E27FC236}">
                  <a16:creationId xmlns:a16="http://schemas.microsoft.com/office/drawing/2014/main" id="{1D29DA9A-0DC0-43C5-90D0-F685E4CDBB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44000" y="866284"/>
              <a:ext cx="243925" cy="58024"/>
            </a:xfrm>
            <a:prstGeom prst="line">
              <a:avLst/>
            </a:prstGeom>
            <a:noFill/>
            <a:ln>
              <a:solidFill>
                <a:srgbClr val="00B0F0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633" name="Group 632">
              <a:extLst>
                <a:ext uri="{FF2B5EF4-FFF2-40B4-BE49-F238E27FC236}">
                  <a16:creationId xmlns:a16="http://schemas.microsoft.com/office/drawing/2014/main" id="{9E1F4F82-7BD9-4B9D-BA4C-F16C29AF8E1A}"/>
                </a:ext>
              </a:extLst>
            </p:cNvPr>
            <p:cNvGrpSpPr/>
            <p:nvPr/>
          </p:nvGrpSpPr>
          <p:grpSpPr>
            <a:xfrm>
              <a:off x="1451729" y="1269466"/>
              <a:ext cx="6284756" cy="266608"/>
              <a:chOff x="1187241" y="313263"/>
              <a:chExt cx="6256140" cy="266608"/>
            </a:xfrm>
          </p:grpSpPr>
          <p:sp>
            <p:nvSpPr>
              <p:cNvPr id="661" name="TextBox 660">
                <a:extLst>
                  <a:ext uri="{FF2B5EF4-FFF2-40B4-BE49-F238E27FC236}">
                    <a16:creationId xmlns:a16="http://schemas.microsoft.com/office/drawing/2014/main" id="{A70F01E4-172C-4D01-B29C-303A47BDC8DA}"/>
                  </a:ext>
                </a:extLst>
              </p:cNvPr>
              <p:cNvSpPr txBox="1"/>
              <p:nvPr/>
            </p:nvSpPr>
            <p:spPr>
              <a:xfrm>
                <a:off x="2010623" y="324201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:58</a:t>
                </a:r>
              </a:p>
            </p:txBody>
          </p:sp>
          <p:sp>
            <p:nvSpPr>
              <p:cNvPr id="662" name="TextBox 661">
                <a:extLst>
                  <a:ext uri="{FF2B5EF4-FFF2-40B4-BE49-F238E27FC236}">
                    <a16:creationId xmlns:a16="http://schemas.microsoft.com/office/drawing/2014/main" id="{94CA7578-1469-47C1-934C-02C559437388}"/>
                  </a:ext>
                </a:extLst>
              </p:cNvPr>
              <p:cNvSpPr txBox="1"/>
              <p:nvPr/>
            </p:nvSpPr>
            <p:spPr>
              <a:xfrm>
                <a:off x="2845075" y="319937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:59</a:t>
                </a:r>
              </a:p>
            </p:txBody>
          </p:sp>
          <p:sp>
            <p:nvSpPr>
              <p:cNvPr id="663" name="TextBox 662">
                <a:extLst>
                  <a:ext uri="{FF2B5EF4-FFF2-40B4-BE49-F238E27FC236}">
                    <a16:creationId xmlns:a16="http://schemas.microsoft.com/office/drawing/2014/main" id="{009A88FC-C01F-4391-AA0E-BDEA36B9DA4B}"/>
                  </a:ext>
                </a:extLst>
              </p:cNvPr>
              <p:cNvSpPr txBox="1"/>
              <p:nvPr/>
            </p:nvSpPr>
            <p:spPr>
              <a:xfrm>
                <a:off x="3673408" y="327028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:00</a:t>
                </a:r>
              </a:p>
            </p:txBody>
          </p:sp>
          <p:sp>
            <p:nvSpPr>
              <p:cNvPr id="664" name="TextBox 663">
                <a:extLst>
                  <a:ext uri="{FF2B5EF4-FFF2-40B4-BE49-F238E27FC236}">
                    <a16:creationId xmlns:a16="http://schemas.microsoft.com/office/drawing/2014/main" id="{2B0B63BB-3C2C-4D8A-BF58-958752627A13}"/>
                  </a:ext>
                </a:extLst>
              </p:cNvPr>
              <p:cNvSpPr txBox="1"/>
              <p:nvPr/>
            </p:nvSpPr>
            <p:spPr>
              <a:xfrm>
                <a:off x="4507860" y="333650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:01</a:t>
                </a:r>
              </a:p>
            </p:txBody>
          </p:sp>
          <p:sp>
            <p:nvSpPr>
              <p:cNvPr id="665" name="TextBox 664">
                <a:extLst>
                  <a:ext uri="{FF2B5EF4-FFF2-40B4-BE49-F238E27FC236}">
                    <a16:creationId xmlns:a16="http://schemas.microsoft.com/office/drawing/2014/main" id="{5B58B914-EC40-4C48-8438-2308ED86C5E2}"/>
                  </a:ext>
                </a:extLst>
              </p:cNvPr>
              <p:cNvSpPr txBox="1"/>
              <p:nvPr/>
            </p:nvSpPr>
            <p:spPr>
              <a:xfrm>
                <a:off x="5331268" y="328324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:02</a:t>
                </a:r>
              </a:p>
            </p:txBody>
          </p:sp>
          <p:sp>
            <p:nvSpPr>
              <p:cNvPr id="666" name="TextBox 665">
                <a:extLst>
                  <a:ext uri="{FF2B5EF4-FFF2-40B4-BE49-F238E27FC236}">
                    <a16:creationId xmlns:a16="http://schemas.microsoft.com/office/drawing/2014/main" id="{24A1EEF6-AA7F-4E98-937F-A1DD089F2EF4}"/>
                  </a:ext>
                </a:extLst>
              </p:cNvPr>
              <p:cNvSpPr txBox="1"/>
              <p:nvPr/>
            </p:nvSpPr>
            <p:spPr>
              <a:xfrm>
                <a:off x="6165720" y="324060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:03</a:t>
                </a:r>
              </a:p>
            </p:txBody>
          </p:sp>
          <p:sp>
            <p:nvSpPr>
              <p:cNvPr id="667" name="TextBox 666">
                <a:extLst>
                  <a:ext uri="{FF2B5EF4-FFF2-40B4-BE49-F238E27FC236}">
                    <a16:creationId xmlns:a16="http://schemas.microsoft.com/office/drawing/2014/main" id="{77FDEC47-BFEE-44CC-9E0B-6A5045FEE956}"/>
                  </a:ext>
                </a:extLst>
              </p:cNvPr>
              <p:cNvSpPr txBox="1"/>
              <p:nvPr/>
            </p:nvSpPr>
            <p:spPr>
              <a:xfrm>
                <a:off x="1187241" y="318521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:57</a:t>
                </a:r>
              </a:p>
            </p:txBody>
          </p:sp>
          <p:sp>
            <p:nvSpPr>
              <p:cNvPr id="668" name="TextBox 667">
                <a:extLst>
                  <a:ext uri="{FF2B5EF4-FFF2-40B4-BE49-F238E27FC236}">
                    <a16:creationId xmlns:a16="http://schemas.microsoft.com/office/drawing/2014/main" id="{6C8469E6-F291-41B1-858C-7D8EA5E041AA}"/>
                  </a:ext>
                </a:extLst>
              </p:cNvPr>
              <p:cNvSpPr txBox="1"/>
              <p:nvPr/>
            </p:nvSpPr>
            <p:spPr>
              <a:xfrm>
                <a:off x="7009181" y="313263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:04</a:t>
                </a:r>
              </a:p>
            </p:txBody>
          </p:sp>
        </p:grpSp>
        <p:grpSp>
          <p:nvGrpSpPr>
            <p:cNvPr id="634" name="Group 633">
              <a:extLst>
                <a:ext uri="{FF2B5EF4-FFF2-40B4-BE49-F238E27FC236}">
                  <a16:creationId xmlns:a16="http://schemas.microsoft.com/office/drawing/2014/main" id="{601B2760-BC3C-4EB0-B113-14D86BAE75B4}"/>
                </a:ext>
              </a:extLst>
            </p:cNvPr>
            <p:cNvGrpSpPr/>
            <p:nvPr/>
          </p:nvGrpSpPr>
          <p:grpSpPr>
            <a:xfrm>
              <a:off x="1434201" y="473358"/>
              <a:ext cx="5454963" cy="755306"/>
              <a:chOff x="1169794" y="306435"/>
              <a:chExt cx="5430126" cy="755306"/>
            </a:xfrm>
          </p:grpSpPr>
          <p:sp>
            <p:nvSpPr>
              <p:cNvPr id="654" name="TextBox 653">
                <a:extLst>
                  <a:ext uri="{FF2B5EF4-FFF2-40B4-BE49-F238E27FC236}">
                    <a16:creationId xmlns:a16="http://schemas.microsoft.com/office/drawing/2014/main" id="{A222C4AF-7E01-44CB-B274-56243B6EBC7C}"/>
                  </a:ext>
                </a:extLst>
              </p:cNvPr>
              <p:cNvSpPr txBox="1"/>
              <p:nvPr/>
            </p:nvSpPr>
            <p:spPr>
              <a:xfrm>
                <a:off x="2010623" y="324203"/>
                <a:ext cx="45377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6.2</a:t>
                </a:r>
              </a:p>
            </p:txBody>
          </p:sp>
          <p:sp>
            <p:nvSpPr>
              <p:cNvPr id="655" name="TextBox 654">
                <a:extLst>
                  <a:ext uri="{FF2B5EF4-FFF2-40B4-BE49-F238E27FC236}">
                    <a16:creationId xmlns:a16="http://schemas.microsoft.com/office/drawing/2014/main" id="{0567A543-5142-403B-BFED-BE53C111B531}"/>
                  </a:ext>
                </a:extLst>
              </p:cNvPr>
              <p:cNvSpPr txBox="1"/>
              <p:nvPr/>
            </p:nvSpPr>
            <p:spPr>
              <a:xfrm>
                <a:off x="2839084" y="815520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5.9</a:t>
                </a:r>
              </a:p>
            </p:txBody>
          </p:sp>
          <p:sp>
            <p:nvSpPr>
              <p:cNvPr id="656" name="TextBox 655">
                <a:extLst>
                  <a:ext uri="{FF2B5EF4-FFF2-40B4-BE49-F238E27FC236}">
                    <a16:creationId xmlns:a16="http://schemas.microsoft.com/office/drawing/2014/main" id="{85510552-99A8-4FE2-9138-16F9AF7AE106}"/>
                  </a:ext>
                </a:extLst>
              </p:cNvPr>
              <p:cNvSpPr txBox="1"/>
              <p:nvPr/>
            </p:nvSpPr>
            <p:spPr>
              <a:xfrm>
                <a:off x="3679507" y="707436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6.0</a:t>
                </a:r>
              </a:p>
            </p:txBody>
          </p:sp>
          <p:sp>
            <p:nvSpPr>
              <p:cNvPr id="657" name="TextBox 656">
                <a:extLst>
                  <a:ext uri="{FF2B5EF4-FFF2-40B4-BE49-F238E27FC236}">
                    <a16:creationId xmlns:a16="http://schemas.microsoft.com/office/drawing/2014/main" id="{CB761325-D996-443C-AEEF-48A35D23C870}"/>
                  </a:ext>
                </a:extLst>
              </p:cNvPr>
              <p:cNvSpPr txBox="1"/>
              <p:nvPr/>
            </p:nvSpPr>
            <p:spPr>
              <a:xfrm>
                <a:off x="4507860" y="306435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6.2</a:t>
                </a:r>
              </a:p>
            </p:txBody>
          </p:sp>
          <p:sp>
            <p:nvSpPr>
              <p:cNvPr id="658" name="TextBox 657">
                <a:extLst>
                  <a:ext uri="{FF2B5EF4-FFF2-40B4-BE49-F238E27FC236}">
                    <a16:creationId xmlns:a16="http://schemas.microsoft.com/office/drawing/2014/main" id="{835DE1B0-D86D-4BA4-B66A-F1D41FAEF1F6}"/>
                  </a:ext>
                </a:extLst>
              </p:cNvPr>
              <p:cNvSpPr txBox="1"/>
              <p:nvPr/>
            </p:nvSpPr>
            <p:spPr>
              <a:xfrm>
                <a:off x="5331268" y="509666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6.1</a:t>
                </a:r>
              </a:p>
            </p:txBody>
          </p:sp>
          <p:sp>
            <p:nvSpPr>
              <p:cNvPr id="659" name="TextBox 658">
                <a:extLst>
                  <a:ext uri="{FF2B5EF4-FFF2-40B4-BE49-F238E27FC236}">
                    <a16:creationId xmlns:a16="http://schemas.microsoft.com/office/drawing/2014/main" id="{E0D4FD48-461E-4BDE-8D81-959B880B05E4}"/>
                  </a:ext>
                </a:extLst>
              </p:cNvPr>
              <p:cNvSpPr txBox="1"/>
              <p:nvPr/>
            </p:nvSpPr>
            <p:spPr>
              <a:xfrm>
                <a:off x="6165720" y="715234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6.0</a:t>
                </a:r>
              </a:p>
            </p:txBody>
          </p:sp>
          <p:sp>
            <p:nvSpPr>
              <p:cNvPr id="660" name="TextBox 659">
                <a:extLst>
                  <a:ext uri="{FF2B5EF4-FFF2-40B4-BE49-F238E27FC236}">
                    <a16:creationId xmlns:a16="http://schemas.microsoft.com/office/drawing/2014/main" id="{86064803-DB3E-4CEC-82AE-C6E81A130ABB}"/>
                  </a:ext>
                </a:extLst>
              </p:cNvPr>
              <p:cNvSpPr txBox="1"/>
              <p:nvPr/>
            </p:nvSpPr>
            <p:spPr>
              <a:xfrm>
                <a:off x="1169794" y="665603"/>
                <a:ext cx="45377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6.2</a:t>
                </a:r>
              </a:p>
            </p:txBody>
          </p:sp>
        </p:grp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9B00ED58-7FCC-46F3-BD81-58420A543E30}"/>
                </a:ext>
              </a:extLst>
            </p:cNvPr>
            <p:cNvSpPr/>
            <p:nvPr/>
          </p:nvSpPr>
          <p:spPr>
            <a:xfrm>
              <a:off x="1544527" y="606586"/>
              <a:ext cx="5872843" cy="632724"/>
            </a:xfrm>
            <a:custGeom>
              <a:avLst/>
              <a:gdLst>
                <a:gd name="connsiteX0" fmla="*/ 0 w 5872843"/>
                <a:gd name="connsiteY0" fmla="*/ 280600 h 632724"/>
                <a:gd name="connsiteX1" fmla="*/ 849086 w 5872843"/>
                <a:gd name="connsiteY1" fmla="*/ 193514 h 632724"/>
                <a:gd name="connsiteX2" fmla="*/ 1681843 w 5872843"/>
                <a:gd name="connsiteY2" fmla="*/ 552743 h 632724"/>
                <a:gd name="connsiteX3" fmla="*/ 2525486 w 5872843"/>
                <a:gd name="connsiteY3" fmla="*/ 574514 h 632724"/>
                <a:gd name="connsiteX4" fmla="*/ 3363686 w 5872843"/>
                <a:gd name="connsiteY4" fmla="*/ 302371 h 632724"/>
                <a:gd name="connsiteX5" fmla="*/ 4191000 w 5872843"/>
                <a:gd name="connsiteY5" fmla="*/ 628943 h 632724"/>
                <a:gd name="connsiteX6" fmla="*/ 5018314 w 5872843"/>
                <a:gd name="connsiteY6" fmla="*/ 35671 h 632724"/>
                <a:gd name="connsiteX7" fmla="*/ 5872843 w 5872843"/>
                <a:gd name="connsiteY7" fmla="*/ 84657 h 63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72843" h="632724">
                  <a:moveTo>
                    <a:pt x="0" y="280600"/>
                  </a:moveTo>
                  <a:cubicBezTo>
                    <a:pt x="284389" y="214378"/>
                    <a:pt x="568779" y="148157"/>
                    <a:pt x="849086" y="193514"/>
                  </a:cubicBezTo>
                  <a:cubicBezTo>
                    <a:pt x="1129393" y="238871"/>
                    <a:pt x="1402443" y="489243"/>
                    <a:pt x="1681843" y="552743"/>
                  </a:cubicBezTo>
                  <a:cubicBezTo>
                    <a:pt x="1961243" y="616243"/>
                    <a:pt x="2245179" y="616243"/>
                    <a:pt x="2525486" y="574514"/>
                  </a:cubicBezTo>
                  <a:cubicBezTo>
                    <a:pt x="2805793" y="532785"/>
                    <a:pt x="3086100" y="293300"/>
                    <a:pt x="3363686" y="302371"/>
                  </a:cubicBezTo>
                  <a:cubicBezTo>
                    <a:pt x="3641272" y="311442"/>
                    <a:pt x="3915229" y="673393"/>
                    <a:pt x="4191000" y="628943"/>
                  </a:cubicBezTo>
                  <a:cubicBezTo>
                    <a:pt x="4466771" y="584493"/>
                    <a:pt x="4738007" y="126385"/>
                    <a:pt x="5018314" y="35671"/>
                  </a:cubicBezTo>
                  <a:cubicBezTo>
                    <a:pt x="5298621" y="-55043"/>
                    <a:pt x="5660572" y="52000"/>
                    <a:pt x="5872843" y="84657"/>
                  </a:cubicBezTo>
                </a:path>
              </a:pathLst>
            </a:custGeom>
            <a:noFill/>
            <a:ln>
              <a:solidFill>
                <a:srgbClr val="C00000"/>
              </a:solidFill>
            </a:ln>
            <a:effectLst>
              <a:glow rad="63500">
                <a:schemeClr val="accent2">
                  <a:lumMod val="50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636" name="Group 635">
              <a:extLst>
                <a:ext uri="{FF2B5EF4-FFF2-40B4-BE49-F238E27FC236}">
                  <a16:creationId xmlns:a16="http://schemas.microsoft.com/office/drawing/2014/main" id="{83EAA648-4447-4EDA-A187-8D2B45263D7B}"/>
                </a:ext>
              </a:extLst>
            </p:cNvPr>
            <p:cNvGrpSpPr/>
            <p:nvPr/>
          </p:nvGrpSpPr>
          <p:grpSpPr>
            <a:xfrm>
              <a:off x="1515540" y="606585"/>
              <a:ext cx="5929382" cy="664121"/>
              <a:chOff x="1342350" y="951462"/>
              <a:chExt cx="5929382" cy="664121"/>
            </a:xfrm>
            <a:solidFill>
              <a:srgbClr val="FF0000"/>
            </a:solidFill>
          </p:grpSpPr>
          <p:sp>
            <p:nvSpPr>
              <p:cNvPr id="646" name="Oval 645">
                <a:extLst>
                  <a:ext uri="{FF2B5EF4-FFF2-40B4-BE49-F238E27FC236}">
                    <a16:creationId xmlns:a16="http://schemas.microsoft.com/office/drawing/2014/main" id="{F70A6B7B-8696-457D-9408-A97AFD75B40F}"/>
                  </a:ext>
                </a:extLst>
              </p:cNvPr>
              <p:cNvSpPr/>
              <p:nvPr/>
            </p:nvSpPr>
            <p:spPr>
              <a:xfrm>
                <a:off x="5527165" y="1553702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7" name="Oval 646">
                <a:extLst>
                  <a:ext uri="{FF2B5EF4-FFF2-40B4-BE49-F238E27FC236}">
                    <a16:creationId xmlns:a16="http://schemas.microsoft.com/office/drawing/2014/main" id="{BE5403E9-B39B-46F6-B7C0-E798FF2EFAC7}"/>
                  </a:ext>
                </a:extLst>
              </p:cNvPr>
              <p:cNvSpPr/>
              <p:nvPr/>
            </p:nvSpPr>
            <p:spPr>
              <a:xfrm>
                <a:off x="6361097" y="951462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8" name="Oval 647">
                <a:extLst>
                  <a:ext uri="{FF2B5EF4-FFF2-40B4-BE49-F238E27FC236}">
                    <a16:creationId xmlns:a16="http://schemas.microsoft.com/office/drawing/2014/main" id="{B053FB12-970E-4053-BC71-172B505CF7FD}"/>
                  </a:ext>
                </a:extLst>
              </p:cNvPr>
              <p:cNvSpPr/>
              <p:nvPr/>
            </p:nvSpPr>
            <p:spPr>
              <a:xfrm>
                <a:off x="4705473" y="1223456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9" name="Oval 648">
                <a:extLst>
                  <a:ext uri="{FF2B5EF4-FFF2-40B4-BE49-F238E27FC236}">
                    <a16:creationId xmlns:a16="http://schemas.microsoft.com/office/drawing/2014/main" id="{8EC77CCA-CCAD-449D-A694-8F612CDF32CD}"/>
                  </a:ext>
                </a:extLst>
              </p:cNvPr>
              <p:cNvSpPr/>
              <p:nvPr/>
            </p:nvSpPr>
            <p:spPr>
              <a:xfrm>
                <a:off x="3870752" y="1494002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0" name="Oval 649">
                <a:extLst>
                  <a:ext uri="{FF2B5EF4-FFF2-40B4-BE49-F238E27FC236}">
                    <a16:creationId xmlns:a16="http://schemas.microsoft.com/office/drawing/2014/main" id="{9E66E058-8085-4EF9-BA11-DE9AAF2760F9}"/>
                  </a:ext>
                </a:extLst>
              </p:cNvPr>
              <p:cNvSpPr/>
              <p:nvPr/>
            </p:nvSpPr>
            <p:spPr>
              <a:xfrm>
                <a:off x="3025835" y="1474432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1" name="Oval 650">
                <a:extLst>
                  <a:ext uri="{FF2B5EF4-FFF2-40B4-BE49-F238E27FC236}">
                    <a16:creationId xmlns:a16="http://schemas.microsoft.com/office/drawing/2014/main" id="{25A146FE-1605-48D2-B6CB-BC6C7BE72F36}"/>
                  </a:ext>
                </a:extLst>
              </p:cNvPr>
              <p:cNvSpPr/>
              <p:nvPr/>
            </p:nvSpPr>
            <p:spPr>
              <a:xfrm>
                <a:off x="1342350" y="1196345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2" name="Oval 651">
                <a:extLst>
                  <a:ext uri="{FF2B5EF4-FFF2-40B4-BE49-F238E27FC236}">
                    <a16:creationId xmlns:a16="http://schemas.microsoft.com/office/drawing/2014/main" id="{B8CD82E5-E4B6-4D21-B20A-7B7B2F75C20A}"/>
                  </a:ext>
                </a:extLst>
              </p:cNvPr>
              <p:cNvSpPr/>
              <p:nvPr/>
            </p:nvSpPr>
            <p:spPr>
              <a:xfrm>
                <a:off x="2189355" y="1115164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3" name="Oval 652">
                <a:extLst>
                  <a:ext uri="{FF2B5EF4-FFF2-40B4-BE49-F238E27FC236}">
                    <a16:creationId xmlns:a16="http://schemas.microsoft.com/office/drawing/2014/main" id="{B26A2758-8092-4C59-ABC2-07D9BC66F63B}"/>
                  </a:ext>
                </a:extLst>
              </p:cNvPr>
              <p:cNvSpPr/>
              <p:nvPr/>
            </p:nvSpPr>
            <p:spPr>
              <a:xfrm>
                <a:off x="7209851" y="994316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37" name="Group 636">
              <a:extLst>
                <a:ext uri="{FF2B5EF4-FFF2-40B4-BE49-F238E27FC236}">
                  <a16:creationId xmlns:a16="http://schemas.microsoft.com/office/drawing/2014/main" id="{85CD8247-66FA-4AF4-9BFD-1267784DCD86}"/>
                </a:ext>
              </a:extLst>
            </p:cNvPr>
            <p:cNvGrpSpPr/>
            <p:nvPr/>
          </p:nvGrpSpPr>
          <p:grpSpPr>
            <a:xfrm>
              <a:off x="1434201" y="415329"/>
              <a:ext cx="6412708" cy="782143"/>
              <a:chOff x="1169794" y="448802"/>
              <a:chExt cx="6383510" cy="782143"/>
            </a:xfrm>
          </p:grpSpPr>
          <p:sp>
            <p:nvSpPr>
              <p:cNvPr id="640" name="TextBox 639">
                <a:extLst>
                  <a:ext uri="{FF2B5EF4-FFF2-40B4-BE49-F238E27FC236}">
                    <a16:creationId xmlns:a16="http://schemas.microsoft.com/office/drawing/2014/main" id="{30CA4197-0CBD-4656-98C4-CA3AFCBDDF25}"/>
                  </a:ext>
                </a:extLst>
              </p:cNvPr>
              <p:cNvSpPr txBox="1"/>
              <p:nvPr/>
            </p:nvSpPr>
            <p:spPr>
              <a:xfrm>
                <a:off x="2010623" y="629941"/>
                <a:ext cx="45377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0000"/>
                    </a:solidFill>
                    <a:latin typeface="Ubuntu Mono" panose="020B0509030602030204" pitchFamily="49" charset="0"/>
                  </a:rPr>
                  <a:t>3.2</a:t>
                </a:r>
              </a:p>
            </p:txBody>
          </p:sp>
          <p:sp>
            <p:nvSpPr>
              <p:cNvPr id="641" name="TextBox 640">
                <a:extLst>
                  <a:ext uri="{FF2B5EF4-FFF2-40B4-BE49-F238E27FC236}">
                    <a16:creationId xmlns:a16="http://schemas.microsoft.com/office/drawing/2014/main" id="{7D16A65D-E21A-4A98-BE40-D62CC557A0F9}"/>
                  </a:ext>
                </a:extLst>
              </p:cNvPr>
              <p:cNvSpPr txBox="1"/>
              <p:nvPr/>
            </p:nvSpPr>
            <p:spPr>
              <a:xfrm>
                <a:off x="4507860" y="726188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0000"/>
                    </a:solidFill>
                    <a:latin typeface="Ubuntu Mono" panose="020B0509030602030204" pitchFamily="49" charset="0"/>
                  </a:rPr>
                  <a:t>2.9</a:t>
                </a:r>
              </a:p>
            </p:txBody>
          </p:sp>
          <p:sp>
            <p:nvSpPr>
              <p:cNvPr id="642" name="TextBox 641">
                <a:extLst>
                  <a:ext uri="{FF2B5EF4-FFF2-40B4-BE49-F238E27FC236}">
                    <a16:creationId xmlns:a16="http://schemas.microsoft.com/office/drawing/2014/main" id="{0D9AB1BE-A400-4D29-83FD-5B512B278894}"/>
                  </a:ext>
                </a:extLst>
              </p:cNvPr>
              <p:cNvSpPr txBox="1"/>
              <p:nvPr/>
            </p:nvSpPr>
            <p:spPr>
              <a:xfrm>
                <a:off x="5331268" y="984724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0000"/>
                    </a:solidFill>
                    <a:latin typeface="Ubuntu Mono" panose="020B0509030602030204" pitchFamily="49" charset="0"/>
                  </a:rPr>
                  <a:t>1.8</a:t>
                </a:r>
              </a:p>
            </p:txBody>
          </p:sp>
          <p:sp>
            <p:nvSpPr>
              <p:cNvPr id="643" name="TextBox 642">
                <a:extLst>
                  <a:ext uri="{FF2B5EF4-FFF2-40B4-BE49-F238E27FC236}">
                    <a16:creationId xmlns:a16="http://schemas.microsoft.com/office/drawing/2014/main" id="{A727ED43-01A4-40E0-A98B-3793E716C8CD}"/>
                  </a:ext>
                </a:extLst>
              </p:cNvPr>
              <p:cNvSpPr txBox="1"/>
              <p:nvPr/>
            </p:nvSpPr>
            <p:spPr>
              <a:xfrm>
                <a:off x="6165720" y="448802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0000"/>
                    </a:solidFill>
                    <a:latin typeface="Ubuntu Mono" panose="020B0509030602030204" pitchFamily="49" charset="0"/>
                  </a:rPr>
                  <a:t>4.5</a:t>
                </a:r>
              </a:p>
            </p:txBody>
          </p:sp>
          <p:sp>
            <p:nvSpPr>
              <p:cNvPr id="644" name="TextBox 643">
                <a:extLst>
                  <a:ext uri="{FF2B5EF4-FFF2-40B4-BE49-F238E27FC236}">
                    <a16:creationId xmlns:a16="http://schemas.microsoft.com/office/drawing/2014/main" id="{1A8A0B36-3562-4A0F-9224-84F3498E47FD}"/>
                  </a:ext>
                </a:extLst>
              </p:cNvPr>
              <p:cNvSpPr txBox="1"/>
              <p:nvPr/>
            </p:nvSpPr>
            <p:spPr>
              <a:xfrm>
                <a:off x="7047596" y="513503"/>
                <a:ext cx="50570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0000"/>
                    </a:solidFill>
                    <a:latin typeface="Ubuntu Mono" panose="020B0509030602030204" pitchFamily="49" charset="0"/>
                  </a:rPr>
                  <a:t>4.2 A</a:t>
                </a:r>
              </a:p>
            </p:txBody>
          </p:sp>
          <p:sp>
            <p:nvSpPr>
              <p:cNvPr id="645" name="TextBox 644">
                <a:extLst>
                  <a:ext uri="{FF2B5EF4-FFF2-40B4-BE49-F238E27FC236}">
                    <a16:creationId xmlns:a16="http://schemas.microsoft.com/office/drawing/2014/main" id="{30BA1C99-D3B4-426F-BF2A-4891D21CC1D9}"/>
                  </a:ext>
                </a:extLst>
              </p:cNvPr>
              <p:cNvSpPr txBox="1"/>
              <p:nvPr/>
            </p:nvSpPr>
            <p:spPr>
              <a:xfrm>
                <a:off x="1169794" y="665603"/>
                <a:ext cx="45377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0000"/>
                    </a:solidFill>
                    <a:latin typeface="Ubuntu Mono" panose="020B0509030602030204" pitchFamily="49" charset="0"/>
                  </a:rPr>
                  <a:t>3.1</a:t>
                </a:r>
              </a:p>
            </p:txBody>
          </p:sp>
        </p:grpSp>
        <p:cxnSp>
          <p:nvCxnSpPr>
            <p:cNvPr id="638" name="Straight Connector 637">
              <a:extLst>
                <a:ext uri="{FF2B5EF4-FFF2-40B4-BE49-F238E27FC236}">
                  <a16:creationId xmlns:a16="http://schemas.microsoft.com/office/drawing/2014/main" id="{943D20C0-5A9F-4FB7-8526-F74CE4E510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66053" y="896925"/>
              <a:ext cx="142229" cy="40401"/>
            </a:xfrm>
            <a:prstGeom prst="line">
              <a:avLst/>
            </a:prstGeom>
            <a:noFill/>
            <a:ln>
              <a:solidFill>
                <a:srgbClr val="C00000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39" name="Straight Connector 638">
              <a:extLst>
                <a:ext uri="{FF2B5EF4-FFF2-40B4-BE49-F238E27FC236}">
                  <a16:creationId xmlns:a16="http://schemas.microsoft.com/office/drawing/2014/main" id="{43D733E6-1D83-4A59-B0D5-38CA2F687AF9}"/>
                </a:ext>
              </a:extLst>
            </p:cNvPr>
            <p:cNvCxnSpPr>
              <a:cxnSpLocks/>
            </p:cNvCxnSpPr>
            <p:nvPr/>
          </p:nvCxnSpPr>
          <p:spPr>
            <a:xfrm>
              <a:off x="7448043" y="697027"/>
              <a:ext cx="239882" cy="63148"/>
            </a:xfrm>
            <a:prstGeom prst="line">
              <a:avLst/>
            </a:prstGeom>
            <a:noFill/>
            <a:ln>
              <a:solidFill>
                <a:srgbClr val="C00000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685" name="Rectangle: Rounded Corners 684">
            <a:extLst>
              <a:ext uri="{FF2B5EF4-FFF2-40B4-BE49-F238E27FC236}">
                <a16:creationId xmlns:a16="http://schemas.microsoft.com/office/drawing/2014/main" id="{13414C6E-372D-4D10-8329-B24055D72D6D}"/>
              </a:ext>
            </a:extLst>
          </p:cNvPr>
          <p:cNvSpPr/>
          <p:nvPr/>
        </p:nvSpPr>
        <p:spPr>
          <a:xfrm>
            <a:off x="7937047" y="1881892"/>
            <a:ext cx="1890326" cy="921523"/>
          </a:xfrm>
          <a:prstGeom prst="roundRect">
            <a:avLst>
              <a:gd name="adj" fmla="val 80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86" name="TextBox 685">
            <a:extLst>
              <a:ext uri="{FF2B5EF4-FFF2-40B4-BE49-F238E27FC236}">
                <a16:creationId xmlns:a16="http://schemas.microsoft.com/office/drawing/2014/main" id="{A42E8E1C-5597-4BAB-A976-4AB0ED866547}"/>
              </a:ext>
            </a:extLst>
          </p:cNvPr>
          <p:cNvSpPr txBox="1"/>
          <p:nvPr/>
        </p:nvSpPr>
        <p:spPr>
          <a:xfrm>
            <a:off x="7332763" y="2036792"/>
            <a:ext cx="5080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7BDFDF"/>
                </a:solidFill>
                <a:latin typeface="Ubuntu Mono" panose="020B0509030602030204" pitchFamily="49" charset="0"/>
              </a:rPr>
              <a:t>6.1 V</a:t>
            </a:r>
          </a:p>
        </p:txBody>
      </p:sp>
      <p:sp>
        <p:nvSpPr>
          <p:cNvPr id="688" name="Freeform: Shape 687">
            <a:extLst>
              <a:ext uri="{FF2B5EF4-FFF2-40B4-BE49-F238E27FC236}">
                <a16:creationId xmlns:a16="http://schemas.microsoft.com/office/drawing/2014/main" id="{9B8D8CB3-155A-410A-84AB-978F3C31F79A}"/>
              </a:ext>
            </a:extLst>
          </p:cNvPr>
          <p:cNvSpPr/>
          <p:nvPr/>
        </p:nvSpPr>
        <p:spPr>
          <a:xfrm>
            <a:off x="8084138" y="2041799"/>
            <a:ext cx="1072636" cy="765961"/>
          </a:xfrm>
          <a:custGeom>
            <a:avLst/>
            <a:gdLst>
              <a:gd name="connsiteX0" fmla="*/ 0 w 1072636"/>
              <a:gd name="connsiteY0" fmla="*/ 765961 h 765961"/>
              <a:gd name="connsiteX1" fmla="*/ 209006 w 1072636"/>
              <a:gd name="connsiteY1" fmla="*/ 674521 h 765961"/>
              <a:gd name="connsiteX2" fmla="*/ 283028 w 1072636"/>
              <a:gd name="connsiteY2" fmla="*/ 469870 h 765961"/>
              <a:gd name="connsiteX3" fmla="*/ 383177 w 1072636"/>
              <a:gd name="connsiteY3" fmla="*/ 326179 h 765961"/>
              <a:gd name="connsiteX4" fmla="*/ 487680 w 1072636"/>
              <a:gd name="connsiteY4" fmla="*/ 156361 h 765961"/>
              <a:gd name="connsiteX5" fmla="*/ 605246 w 1072636"/>
              <a:gd name="connsiteY5" fmla="*/ 95401 h 765961"/>
              <a:gd name="connsiteX6" fmla="*/ 783771 w 1072636"/>
              <a:gd name="connsiteY6" fmla="*/ 25733 h 765961"/>
              <a:gd name="connsiteX7" fmla="*/ 831668 w 1072636"/>
              <a:gd name="connsiteY7" fmla="*/ 25733 h 765961"/>
              <a:gd name="connsiteX8" fmla="*/ 910046 w 1072636"/>
              <a:gd name="connsiteY8" fmla="*/ 3961 h 765961"/>
              <a:gd name="connsiteX9" fmla="*/ 992777 w 1072636"/>
              <a:gd name="connsiteY9" fmla="*/ 17024 h 765961"/>
              <a:gd name="connsiteX10" fmla="*/ 1066800 w 1072636"/>
              <a:gd name="connsiteY10" fmla="*/ 69276 h 765961"/>
              <a:gd name="connsiteX11" fmla="*/ 1062446 w 1072636"/>
              <a:gd name="connsiteY11" fmla="*/ 761607 h 765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72636" h="765961">
                <a:moveTo>
                  <a:pt x="0" y="765961"/>
                </a:moveTo>
                <a:cubicBezTo>
                  <a:pt x="80917" y="744915"/>
                  <a:pt x="161835" y="723869"/>
                  <a:pt x="209006" y="674521"/>
                </a:cubicBezTo>
                <a:cubicBezTo>
                  <a:pt x="256177" y="625173"/>
                  <a:pt x="254000" y="527927"/>
                  <a:pt x="283028" y="469870"/>
                </a:cubicBezTo>
                <a:cubicBezTo>
                  <a:pt x="312056" y="411813"/>
                  <a:pt x="349068" y="378430"/>
                  <a:pt x="383177" y="326179"/>
                </a:cubicBezTo>
                <a:cubicBezTo>
                  <a:pt x="417286" y="273927"/>
                  <a:pt x="450669" y="194824"/>
                  <a:pt x="487680" y="156361"/>
                </a:cubicBezTo>
                <a:cubicBezTo>
                  <a:pt x="524692" y="117898"/>
                  <a:pt x="555898" y="117172"/>
                  <a:pt x="605246" y="95401"/>
                </a:cubicBezTo>
                <a:cubicBezTo>
                  <a:pt x="654594" y="73630"/>
                  <a:pt x="746034" y="37344"/>
                  <a:pt x="783771" y="25733"/>
                </a:cubicBezTo>
                <a:cubicBezTo>
                  <a:pt x="821508" y="14122"/>
                  <a:pt x="810622" y="29362"/>
                  <a:pt x="831668" y="25733"/>
                </a:cubicBezTo>
                <a:cubicBezTo>
                  <a:pt x="852714" y="22104"/>
                  <a:pt x="883195" y="5412"/>
                  <a:pt x="910046" y="3961"/>
                </a:cubicBezTo>
                <a:cubicBezTo>
                  <a:pt x="936897" y="2510"/>
                  <a:pt x="966651" y="6138"/>
                  <a:pt x="992777" y="17024"/>
                </a:cubicBezTo>
                <a:cubicBezTo>
                  <a:pt x="1018903" y="27910"/>
                  <a:pt x="1055189" y="-54821"/>
                  <a:pt x="1066800" y="69276"/>
                </a:cubicBezTo>
                <a:cubicBezTo>
                  <a:pt x="1078411" y="193373"/>
                  <a:pt x="1070428" y="477490"/>
                  <a:pt x="1062446" y="761607"/>
                </a:cubicBezTo>
              </a:path>
            </a:pathLst>
          </a:custGeom>
          <a:solidFill>
            <a:schemeClr val="accent4">
              <a:lumMod val="40000"/>
              <a:lumOff val="60000"/>
              <a:alpha val="28000"/>
            </a:schemeClr>
          </a:solidFill>
          <a:ln w="127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9" name="Freeform: Shape 688">
            <a:extLst>
              <a:ext uri="{FF2B5EF4-FFF2-40B4-BE49-F238E27FC236}">
                <a16:creationId xmlns:a16="http://schemas.microsoft.com/office/drawing/2014/main" id="{63C86364-9219-4ED8-9E00-CB8ED14E7282}"/>
              </a:ext>
            </a:extLst>
          </p:cNvPr>
          <p:cNvSpPr/>
          <p:nvPr/>
        </p:nvSpPr>
        <p:spPr>
          <a:xfrm>
            <a:off x="9156775" y="2085493"/>
            <a:ext cx="536272" cy="721179"/>
          </a:xfrm>
          <a:custGeom>
            <a:avLst/>
            <a:gdLst>
              <a:gd name="connsiteX0" fmla="*/ 0 w 508907"/>
              <a:gd name="connsiteY0" fmla="*/ 0 h 721179"/>
              <a:gd name="connsiteX1" fmla="*/ 146957 w 508907"/>
              <a:gd name="connsiteY1" fmla="*/ 114300 h 721179"/>
              <a:gd name="connsiteX2" fmla="*/ 166007 w 508907"/>
              <a:gd name="connsiteY2" fmla="*/ 174172 h 721179"/>
              <a:gd name="connsiteX3" fmla="*/ 201386 w 508907"/>
              <a:gd name="connsiteY3" fmla="*/ 263979 h 721179"/>
              <a:gd name="connsiteX4" fmla="*/ 244929 w 508907"/>
              <a:gd name="connsiteY4" fmla="*/ 353786 h 721179"/>
              <a:gd name="connsiteX5" fmla="*/ 334736 w 508907"/>
              <a:gd name="connsiteY5" fmla="*/ 419100 h 721179"/>
              <a:gd name="connsiteX6" fmla="*/ 457200 w 508907"/>
              <a:gd name="connsiteY6" fmla="*/ 522515 h 721179"/>
              <a:gd name="connsiteX7" fmla="*/ 492579 w 508907"/>
              <a:gd name="connsiteY7" fmla="*/ 672193 h 721179"/>
              <a:gd name="connsiteX8" fmla="*/ 508907 w 508907"/>
              <a:gd name="connsiteY8" fmla="*/ 721179 h 721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8907" h="721179">
                <a:moveTo>
                  <a:pt x="0" y="0"/>
                </a:moveTo>
                <a:cubicBezTo>
                  <a:pt x="59644" y="42635"/>
                  <a:pt x="119289" y="85271"/>
                  <a:pt x="146957" y="114300"/>
                </a:cubicBezTo>
                <a:cubicBezTo>
                  <a:pt x="174625" y="143329"/>
                  <a:pt x="156936" y="149226"/>
                  <a:pt x="166007" y="174172"/>
                </a:cubicBezTo>
                <a:cubicBezTo>
                  <a:pt x="175079" y="199119"/>
                  <a:pt x="188232" y="234044"/>
                  <a:pt x="201386" y="263979"/>
                </a:cubicBezTo>
                <a:cubicBezTo>
                  <a:pt x="214540" y="293914"/>
                  <a:pt x="222704" y="327933"/>
                  <a:pt x="244929" y="353786"/>
                </a:cubicBezTo>
                <a:cubicBezTo>
                  <a:pt x="267154" y="379639"/>
                  <a:pt x="299358" y="390979"/>
                  <a:pt x="334736" y="419100"/>
                </a:cubicBezTo>
                <a:cubicBezTo>
                  <a:pt x="370114" y="447221"/>
                  <a:pt x="430893" y="480333"/>
                  <a:pt x="457200" y="522515"/>
                </a:cubicBezTo>
                <a:cubicBezTo>
                  <a:pt x="483507" y="564697"/>
                  <a:pt x="483961" y="639083"/>
                  <a:pt x="492579" y="672193"/>
                </a:cubicBezTo>
                <a:cubicBezTo>
                  <a:pt x="501197" y="705303"/>
                  <a:pt x="468993" y="711200"/>
                  <a:pt x="508907" y="721179"/>
                </a:cubicBezTo>
              </a:path>
            </a:pathLst>
          </a:custGeom>
          <a:noFill/>
          <a:ln w="12700">
            <a:solidFill>
              <a:schemeClr val="accent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91" name="Rectangle 690">
            <a:extLst>
              <a:ext uri="{FF2B5EF4-FFF2-40B4-BE49-F238E27FC236}">
                <a16:creationId xmlns:a16="http://schemas.microsoft.com/office/drawing/2014/main" id="{791EC1C5-E125-49C9-BF40-23F96844BB99}"/>
              </a:ext>
            </a:extLst>
          </p:cNvPr>
          <p:cNvSpPr/>
          <p:nvPr/>
        </p:nvSpPr>
        <p:spPr>
          <a:xfrm>
            <a:off x="8765455" y="2498336"/>
            <a:ext cx="45719" cy="46529"/>
          </a:xfrm>
          <a:prstGeom prst="rect">
            <a:avLst/>
          </a:prstGeom>
          <a:noFill/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2" name="TextBox 691">
            <a:extLst>
              <a:ext uri="{FF2B5EF4-FFF2-40B4-BE49-F238E27FC236}">
                <a16:creationId xmlns:a16="http://schemas.microsoft.com/office/drawing/2014/main" id="{EA212FD0-2547-4EBE-9C82-0C3F3646209B}"/>
              </a:ext>
            </a:extLst>
          </p:cNvPr>
          <p:cNvSpPr txBox="1"/>
          <p:nvPr/>
        </p:nvSpPr>
        <p:spPr>
          <a:xfrm>
            <a:off x="8181708" y="1891868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4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650 </a:t>
            </a:r>
            <a:r>
              <a:rPr lang="en-US" sz="10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Wh</a:t>
            </a: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Ubuntu Mono" panose="020B0509030602030204" pitchFamily="49" charset="0"/>
            </a:endParaRPr>
          </a:p>
        </p:txBody>
      </p:sp>
      <p:sp>
        <p:nvSpPr>
          <p:cNvPr id="693" name="TextBox 692">
            <a:extLst>
              <a:ext uri="{FF2B5EF4-FFF2-40B4-BE49-F238E27FC236}">
                <a16:creationId xmlns:a16="http://schemas.microsoft.com/office/drawing/2014/main" id="{2B1B39E8-1B22-4344-83EE-DC63F491E322}"/>
              </a:ext>
            </a:extLst>
          </p:cNvPr>
          <p:cNvSpPr txBox="1"/>
          <p:nvPr/>
        </p:nvSpPr>
        <p:spPr>
          <a:xfrm>
            <a:off x="9074460" y="1844554"/>
            <a:ext cx="5080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4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140 W</a:t>
            </a:r>
          </a:p>
        </p:txBody>
      </p:sp>
      <p:cxnSp>
        <p:nvCxnSpPr>
          <p:cNvPr id="694" name="Straight Connector 693">
            <a:extLst>
              <a:ext uri="{FF2B5EF4-FFF2-40B4-BE49-F238E27FC236}">
                <a16:creationId xmlns:a16="http://schemas.microsoft.com/office/drawing/2014/main" id="{39438991-26EB-4D70-AB74-053416971428}"/>
              </a:ext>
            </a:extLst>
          </p:cNvPr>
          <p:cNvCxnSpPr>
            <a:cxnSpLocks/>
            <a:stCxn id="702" idx="4"/>
            <a:endCxn id="688" idx="11"/>
          </p:cNvCxnSpPr>
          <p:nvPr/>
        </p:nvCxnSpPr>
        <p:spPr>
          <a:xfrm flipH="1">
            <a:off x="9146584" y="2103947"/>
            <a:ext cx="10190" cy="699459"/>
          </a:xfrm>
          <a:prstGeom prst="line">
            <a:avLst/>
          </a:prstGeom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5" name="TextBox 694">
            <a:extLst>
              <a:ext uri="{FF2B5EF4-FFF2-40B4-BE49-F238E27FC236}">
                <a16:creationId xmlns:a16="http://schemas.microsoft.com/office/drawing/2014/main" id="{FB877BEF-2359-442F-BF16-F0C2F2304AE6}"/>
              </a:ext>
            </a:extLst>
          </p:cNvPr>
          <p:cNvSpPr txBox="1"/>
          <p:nvPr/>
        </p:nvSpPr>
        <p:spPr>
          <a:xfrm>
            <a:off x="9080939" y="2594339"/>
            <a:ext cx="7423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75000"/>
                  </a:schemeClr>
                </a:solidFill>
                <a:latin typeface="Ubuntu Mono" panose="020B0509030602030204" pitchFamily="49" charset="0"/>
              </a:rPr>
              <a:t>12:03</a:t>
            </a:r>
          </a:p>
        </p:txBody>
      </p:sp>
      <p:sp>
        <p:nvSpPr>
          <p:cNvPr id="696" name="Rectangle: Rounded Corners 695">
            <a:extLst>
              <a:ext uri="{FF2B5EF4-FFF2-40B4-BE49-F238E27FC236}">
                <a16:creationId xmlns:a16="http://schemas.microsoft.com/office/drawing/2014/main" id="{001A6F1B-372D-4B56-85A1-E28080184D2F}"/>
              </a:ext>
            </a:extLst>
          </p:cNvPr>
          <p:cNvSpPr/>
          <p:nvPr/>
        </p:nvSpPr>
        <p:spPr>
          <a:xfrm>
            <a:off x="9931094" y="1896007"/>
            <a:ext cx="1890326" cy="921523"/>
          </a:xfrm>
          <a:prstGeom prst="roundRect">
            <a:avLst>
              <a:gd name="adj" fmla="val 7217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dirty="0">
                <a:solidFill>
                  <a:srgbClr val="FF0000"/>
                </a:solidFill>
                <a:latin typeface="Ubuntu Mono" panose="020B0509030602030204" pitchFamily="49" charset="0"/>
              </a:rPr>
              <a:t>3.7 A </a:t>
            </a:r>
          </a:p>
          <a:p>
            <a:pPr algn="r"/>
            <a:r>
              <a:rPr lang="en-US" dirty="0">
                <a:solidFill>
                  <a:srgbClr val="7BDFDF"/>
                </a:solidFill>
                <a:latin typeface="Ubuntu Mono" panose="020B0509030602030204" pitchFamily="49" charset="0"/>
              </a:rPr>
              <a:t>5.5 V</a:t>
            </a:r>
          </a:p>
          <a:p>
            <a:pPr algn="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102 W</a:t>
            </a:r>
          </a:p>
        </p:txBody>
      </p:sp>
      <p:sp>
        <p:nvSpPr>
          <p:cNvPr id="697" name="Freeform: Shape 696">
            <a:extLst>
              <a:ext uri="{FF2B5EF4-FFF2-40B4-BE49-F238E27FC236}">
                <a16:creationId xmlns:a16="http://schemas.microsoft.com/office/drawing/2014/main" id="{2430F1DF-399C-43A4-B99F-A3D060FA6AE8}"/>
              </a:ext>
            </a:extLst>
          </p:cNvPr>
          <p:cNvSpPr/>
          <p:nvPr/>
        </p:nvSpPr>
        <p:spPr>
          <a:xfrm>
            <a:off x="1539646" y="1998251"/>
            <a:ext cx="4509408" cy="755472"/>
          </a:xfrm>
          <a:custGeom>
            <a:avLst/>
            <a:gdLst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44336 w 4509408"/>
              <a:gd name="connsiteY20" fmla="*/ 212428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43693 w 4509408"/>
              <a:gd name="connsiteY36" fmla="*/ 332171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3136 w 4509408"/>
              <a:gd name="connsiteY88" fmla="*/ 552607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2990850 w 4509408"/>
              <a:gd name="connsiteY100" fmla="*/ 498178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11679 w 4509408"/>
              <a:gd name="connsiteY20" fmla="*/ 177049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43693 w 4509408"/>
              <a:gd name="connsiteY36" fmla="*/ 332171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3136 w 4509408"/>
              <a:gd name="connsiteY88" fmla="*/ 552607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2990850 w 4509408"/>
              <a:gd name="connsiteY100" fmla="*/ 498178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11679 w 4509408"/>
              <a:gd name="connsiteY20" fmla="*/ 177049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62743 w 4509408"/>
              <a:gd name="connsiteY36" fmla="*/ 345778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3136 w 4509408"/>
              <a:gd name="connsiteY88" fmla="*/ 552607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2990850 w 4509408"/>
              <a:gd name="connsiteY100" fmla="*/ 498178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11679 w 4509408"/>
              <a:gd name="connsiteY20" fmla="*/ 177049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62743 w 4509408"/>
              <a:gd name="connsiteY36" fmla="*/ 345778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8579 w 4509408"/>
              <a:gd name="connsiteY88" fmla="*/ 500900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2990850 w 4509408"/>
              <a:gd name="connsiteY100" fmla="*/ 498178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11679 w 4509408"/>
              <a:gd name="connsiteY20" fmla="*/ 177049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62743 w 4509408"/>
              <a:gd name="connsiteY36" fmla="*/ 345778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8579 w 4509408"/>
              <a:gd name="connsiteY88" fmla="*/ 500900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3001735 w 4509408"/>
              <a:gd name="connsiteY100" fmla="*/ 394764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</a:cxnLst>
            <a:rect l="l" t="t" r="r" b="b"/>
            <a:pathLst>
              <a:path w="4509408" h="755472">
                <a:moveTo>
                  <a:pt x="0" y="234199"/>
                </a:moveTo>
                <a:cubicBezTo>
                  <a:pt x="18370" y="121713"/>
                  <a:pt x="36740" y="9228"/>
                  <a:pt x="51708" y="19207"/>
                </a:cubicBezTo>
                <a:cubicBezTo>
                  <a:pt x="66676" y="29186"/>
                  <a:pt x="74840" y="267764"/>
                  <a:pt x="89808" y="294071"/>
                </a:cubicBezTo>
                <a:cubicBezTo>
                  <a:pt x="104776" y="320378"/>
                  <a:pt x="128815" y="183853"/>
                  <a:pt x="141515" y="177049"/>
                </a:cubicBezTo>
                <a:cubicBezTo>
                  <a:pt x="154215" y="170245"/>
                  <a:pt x="151947" y="276381"/>
                  <a:pt x="166008" y="253249"/>
                </a:cubicBezTo>
                <a:cubicBezTo>
                  <a:pt x="180069" y="230117"/>
                  <a:pt x="208643" y="27825"/>
                  <a:pt x="225879" y="38257"/>
                </a:cubicBezTo>
                <a:cubicBezTo>
                  <a:pt x="243115" y="48689"/>
                  <a:pt x="257176" y="298153"/>
                  <a:pt x="269422" y="315842"/>
                </a:cubicBezTo>
                <a:cubicBezTo>
                  <a:pt x="281668" y="333531"/>
                  <a:pt x="286205" y="160720"/>
                  <a:pt x="299358" y="144392"/>
                </a:cubicBezTo>
                <a:cubicBezTo>
                  <a:pt x="312511" y="128064"/>
                  <a:pt x="338365" y="226489"/>
                  <a:pt x="348343" y="217871"/>
                </a:cubicBezTo>
                <a:cubicBezTo>
                  <a:pt x="358321" y="209253"/>
                  <a:pt x="349704" y="128971"/>
                  <a:pt x="359229" y="92685"/>
                </a:cubicBezTo>
                <a:cubicBezTo>
                  <a:pt x="368754" y="56399"/>
                  <a:pt x="389165" y="-3472"/>
                  <a:pt x="405493" y="157"/>
                </a:cubicBezTo>
                <a:cubicBezTo>
                  <a:pt x="421821" y="3786"/>
                  <a:pt x="444500" y="82707"/>
                  <a:pt x="457200" y="114457"/>
                </a:cubicBezTo>
                <a:cubicBezTo>
                  <a:pt x="469900" y="146207"/>
                  <a:pt x="472622" y="196100"/>
                  <a:pt x="481693" y="190657"/>
                </a:cubicBezTo>
                <a:cubicBezTo>
                  <a:pt x="490764" y="185214"/>
                  <a:pt x="475797" y="71820"/>
                  <a:pt x="511629" y="81799"/>
                </a:cubicBezTo>
                <a:cubicBezTo>
                  <a:pt x="547461" y="91777"/>
                  <a:pt x="661761" y="247353"/>
                  <a:pt x="696686" y="250528"/>
                </a:cubicBezTo>
                <a:cubicBezTo>
                  <a:pt x="731611" y="253703"/>
                  <a:pt x="708933" y="106745"/>
                  <a:pt x="721179" y="100849"/>
                </a:cubicBezTo>
                <a:cubicBezTo>
                  <a:pt x="733425" y="94953"/>
                  <a:pt x="757465" y="188842"/>
                  <a:pt x="770165" y="215149"/>
                </a:cubicBezTo>
                <a:cubicBezTo>
                  <a:pt x="782865" y="241456"/>
                  <a:pt x="787401" y="283638"/>
                  <a:pt x="797379" y="258692"/>
                </a:cubicBezTo>
                <a:cubicBezTo>
                  <a:pt x="807357" y="233746"/>
                  <a:pt x="818697" y="68192"/>
                  <a:pt x="830036" y="65471"/>
                </a:cubicBezTo>
                <a:cubicBezTo>
                  <a:pt x="841375" y="62750"/>
                  <a:pt x="851808" y="223768"/>
                  <a:pt x="865415" y="242364"/>
                </a:cubicBezTo>
                <a:cubicBezTo>
                  <a:pt x="879022" y="260960"/>
                  <a:pt x="894443" y="199274"/>
                  <a:pt x="911679" y="177049"/>
                </a:cubicBezTo>
                <a:cubicBezTo>
                  <a:pt x="928915" y="154824"/>
                  <a:pt x="950686" y="89964"/>
                  <a:pt x="968829" y="109014"/>
                </a:cubicBezTo>
                <a:cubicBezTo>
                  <a:pt x="986972" y="128064"/>
                  <a:pt x="1009197" y="253249"/>
                  <a:pt x="1020536" y="291349"/>
                </a:cubicBezTo>
                <a:cubicBezTo>
                  <a:pt x="1031875" y="329449"/>
                  <a:pt x="1028701" y="345778"/>
                  <a:pt x="1036865" y="337614"/>
                </a:cubicBezTo>
                <a:cubicBezTo>
                  <a:pt x="1045029" y="329450"/>
                  <a:pt x="1064079" y="271393"/>
                  <a:pt x="1069522" y="242364"/>
                </a:cubicBezTo>
                <a:cubicBezTo>
                  <a:pt x="1074965" y="213335"/>
                  <a:pt x="1065440" y="143485"/>
                  <a:pt x="1069522" y="163442"/>
                </a:cubicBezTo>
                <a:cubicBezTo>
                  <a:pt x="1073604" y="183399"/>
                  <a:pt x="1084490" y="326275"/>
                  <a:pt x="1094015" y="362107"/>
                </a:cubicBezTo>
                <a:cubicBezTo>
                  <a:pt x="1103540" y="397939"/>
                  <a:pt x="1119869" y="394764"/>
                  <a:pt x="1126672" y="378435"/>
                </a:cubicBezTo>
                <a:cubicBezTo>
                  <a:pt x="1133475" y="362106"/>
                  <a:pt x="1132568" y="289081"/>
                  <a:pt x="1134836" y="264135"/>
                </a:cubicBezTo>
                <a:cubicBezTo>
                  <a:pt x="1137104" y="239189"/>
                  <a:pt x="1138465" y="196100"/>
                  <a:pt x="1140279" y="228757"/>
                </a:cubicBezTo>
                <a:cubicBezTo>
                  <a:pt x="1142093" y="261414"/>
                  <a:pt x="1144361" y="438760"/>
                  <a:pt x="1145722" y="460078"/>
                </a:cubicBezTo>
                <a:cubicBezTo>
                  <a:pt x="1147083" y="481396"/>
                  <a:pt x="1143000" y="392042"/>
                  <a:pt x="1148443" y="356664"/>
                </a:cubicBezTo>
                <a:cubicBezTo>
                  <a:pt x="1153886" y="321286"/>
                  <a:pt x="1172483" y="266403"/>
                  <a:pt x="1178379" y="247807"/>
                </a:cubicBezTo>
                <a:cubicBezTo>
                  <a:pt x="1184275" y="229211"/>
                  <a:pt x="1181100" y="224674"/>
                  <a:pt x="1183822" y="245085"/>
                </a:cubicBezTo>
                <a:cubicBezTo>
                  <a:pt x="1186544" y="265496"/>
                  <a:pt x="1191987" y="342149"/>
                  <a:pt x="1194708" y="370271"/>
                </a:cubicBezTo>
                <a:cubicBezTo>
                  <a:pt x="1197429" y="398393"/>
                  <a:pt x="1188811" y="417896"/>
                  <a:pt x="1200150" y="413814"/>
                </a:cubicBezTo>
                <a:cubicBezTo>
                  <a:pt x="1211489" y="409732"/>
                  <a:pt x="1245054" y="365282"/>
                  <a:pt x="1262743" y="345778"/>
                </a:cubicBezTo>
                <a:cubicBezTo>
                  <a:pt x="1280432" y="326274"/>
                  <a:pt x="1287690" y="273206"/>
                  <a:pt x="1306286" y="296792"/>
                </a:cubicBezTo>
                <a:cubicBezTo>
                  <a:pt x="1324882" y="320378"/>
                  <a:pt x="1362076" y="449192"/>
                  <a:pt x="1374322" y="487292"/>
                </a:cubicBezTo>
                <a:cubicBezTo>
                  <a:pt x="1386568" y="525392"/>
                  <a:pt x="1374322" y="543988"/>
                  <a:pt x="1379765" y="525392"/>
                </a:cubicBezTo>
                <a:cubicBezTo>
                  <a:pt x="1385208" y="506796"/>
                  <a:pt x="1401536" y="406103"/>
                  <a:pt x="1406979" y="375714"/>
                </a:cubicBezTo>
                <a:cubicBezTo>
                  <a:pt x="1412422" y="345325"/>
                  <a:pt x="1403804" y="322646"/>
                  <a:pt x="1412422" y="343057"/>
                </a:cubicBezTo>
                <a:cubicBezTo>
                  <a:pt x="1421040" y="363468"/>
                  <a:pt x="1448254" y="465067"/>
                  <a:pt x="1458686" y="498178"/>
                </a:cubicBezTo>
                <a:cubicBezTo>
                  <a:pt x="1469118" y="531289"/>
                  <a:pt x="1471386" y="533557"/>
                  <a:pt x="1475015" y="541721"/>
                </a:cubicBezTo>
                <a:cubicBezTo>
                  <a:pt x="1478644" y="549885"/>
                  <a:pt x="1471840" y="566668"/>
                  <a:pt x="1480458" y="547164"/>
                </a:cubicBezTo>
                <a:cubicBezTo>
                  <a:pt x="1489076" y="527660"/>
                  <a:pt x="1515383" y="421071"/>
                  <a:pt x="1526722" y="424699"/>
                </a:cubicBezTo>
                <a:cubicBezTo>
                  <a:pt x="1538061" y="428327"/>
                  <a:pt x="1540782" y="548071"/>
                  <a:pt x="1548493" y="568935"/>
                </a:cubicBezTo>
                <a:cubicBezTo>
                  <a:pt x="1556204" y="589799"/>
                  <a:pt x="1567090" y="570296"/>
                  <a:pt x="1572986" y="549885"/>
                </a:cubicBezTo>
                <a:cubicBezTo>
                  <a:pt x="1578882" y="529474"/>
                  <a:pt x="1580697" y="477767"/>
                  <a:pt x="1583872" y="446471"/>
                </a:cubicBezTo>
                <a:cubicBezTo>
                  <a:pt x="1587047" y="415175"/>
                  <a:pt x="1589768" y="343511"/>
                  <a:pt x="1592036" y="362107"/>
                </a:cubicBezTo>
                <a:cubicBezTo>
                  <a:pt x="1594304" y="380703"/>
                  <a:pt x="1592036" y="509971"/>
                  <a:pt x="1597479" y="558049"/>
                </a:cubicBezTo>
                <a:cubicBezTo>
                  <a:pt x="1602922" y="606128"/>
                  <a:pt x="1617890" y="649217"/>
                  <a:pt x="1624693" y="650578"/>
                </a:cubicBezTo>
                <a:cubicBezTo>
                  <a:pt x="1631497" y="651939"/>
                  <a:pt x="1633311" y="599778"/>
                  <a:pt x="1638300" y="566214"/>
                </a:cubicBezTo>
                <a:cubicBezTo>
                  <a:pt x="1643289" y="532650"/>
                  <a:pt x="1646011" y="480942"/>
                  <a:pt x="1654629" y="449192"/>
                </a:cubicBezTo>
                <a:cubicBezTo>
                  <a:pt x="1663247" y="417442"/>
                  <a:pt x="1678669" y="364375"/>
                  <a:pt x="1690008" y="375714"/>
                </a:cubicBezTo>
                <a:cubicBezTo>
                  <a:pt x="1701347" y="387053"/>
                  <a:pt x="1715408" y="487746"/>
                  <a:pt x="1722665" y="517228"/>
                </a:cubicBezTo>
                <a:cubicBezTo>
                  <a:pt x="1729922" y="546710"/>
                  <a:pt x="1729468" y="537639"/>
                  <a:pt x="1733550" y="552607"/>
                </a:cubicBezTo>
                <a:cubicBezTo>
                  <a:pt x="1737632" y="567575"/>
                  <a:pt x="1738087" y="613385"/>
                  <a:pt x="1747158" y="607035"/>
                </a:cubicBezTo>
                <a:cubicBezTo>
                  <a:pt x="1756229" y="600685"/>
                  <a:pt x="1779361" y="535825"/>
                  <a:pt x="1787979" y="514507"/>
                </a:cubicBezTo>
                <a:cubicBezTo>
                  <a:pt x="1796597" y="493189"/>
                  <a:pt x="1788887" y="462346"/>
                  <a:pt x="1798865" y="479128"/>
                </a:cubicBezTo>
                <a:cubicBezTo>
                  <a:pt x="1808844" y="495910"/>
                  <a:pt x="1836511" y="588892"/>
                  <a:pt x="1847850" y="615199"/>
                </a:cubicBezTo>
                <a:cubicBezTo>
                  <a:pt x="1859189" y="641506"/>
                  <a:pt x="1854654" y="656474"/>
                  <a:pt x="1866900" y="636971"/>
                </a:cubicBezTo>
                <a:cubicBezTo>
                  <a:pt x="1879146" y="617468"/>
                  <a:pt x="1911804" y="524032"/>
                  <a:pt x="1921329" y="498178"/>
                </a:cubicBezTo>
                <a:cubicBezTo>
                  <a:pt x="1930854" y="472324"/>
                  <a:pt x="1913618" y="462799"/>
                  <a:pt x="1924050" y="481849"/>
                </a:cubicBezTo>
                <a:cubicBezTo>
                  <a:pt x="1934482" y="500899"/>
                  <a:pt x="1967593" y="596149"/>
                  <a:pt x="1983922" y="612478"/>
                </a:cubicBezTo>
                <a:cubicBezTo>
                  <a:pt x="2000251" y="628807"/>
                  <a:pt x="2010683" y="598417"/>
                  <a:pt x="2022022" y="579821"/>
                </a:cubicBezTo>
                <a:cubicBezTo>
                  <a:pt x="2033361" y="561225"/>
                  <a:pt x="2040165" y="499538"/>
                  <a:pt x="2051958" y="500899"/>
                </a:cubicBezTo>
                <a:cubicBezTo>
                  <a:pt x="2063751" y="502260"/>
                  <a:pt x="2082347" y="568028"/>
                  <a:pt x="2092779" y="587985"/>
                </a:cubicBezTo>
                <a:cubicBezTo>
                  <a:pt x="2103211" y="607942"/>
                  <a:pt x="2099582" y="628806"/>
                  <a:pt x="2114550" y="620642"/>
                </a:cubicBezTo>
                <a:cubicBezTo>
                  <a:pt x="2129518" y="612478"/>
                  <a:pt x="2169432" y="556688"/>
                  <a:pt x="2182586" y="538999"/>
                </a:cubicBezTo>
                <a:cubicBezTo>
                  <a:pt x="2195740" y="521310"/>
                  <a:pt x="2178504" y="498178"/>
                  <a:pt x="2193472" y="514507"/>
                </a:cubicBezTo>
                <a:cubicBezTo>
                  <a:pt x="2208440" y="530836"/>
                  <a:pt x="2256518" y="637425"/>
                  <a:pt x="2272393" y="636971"/>
                </a:cubicBezTo>
                <a:cubicBezTo>
                  <a:pt x="2288268" y="636517"/>
                  <a:pt x="2278290" y="513599"/>
                  <a:pt x="2288722" y="511785"/>
                </a:cubicBezTo>
                <a:cubicBezTo>
                  <a:pt x="2299154" y="509971"/>
                  <a:pt x="2326822" y="630167"/>
                  <a:pt x="2334986" y="626085"/>
                </a:cubicBezTo>
                <a:cubicBezTo>
                  <a:pt x="2343150" y="622003"/>
                  <a:pt x="2333626" y="488199"/>
                  <a:pt x="2337708" y="487292"/>
                </a:cubicBezTo>
                <a:cubicBezTo>
                  <a:pt x="2341790" y="486385"/>
                  <a:pt x="2350861" y="638785"/>
                  <a:pt x="2359479" y="620642"/>
                </a:cubicBezTo>
                <a:cubicBezTo>
                  <a:pt x="2368097" y="602499"/>
                  <a:pt x="2374447" y="374806"/>
                  <a:pt x="2389415" y="378435"/>
                </a:cubicBezTo>
                <a:cubicBezTo>
                  <a:pt x="2404383" y="382064"/>
                  <a:pt x="2436586" y="615200"/>
                  <a:pt x="2449286" y="642414"/>
                </a:cubicBezTo>
                <a:cubicBezTo>
                  <a:pt x="2461986" y="669628"/>
                  <a:pt x="2452915" y="542628"/>
                  <a:pt x="2465615" y="541721"/>
                </a:cubicBezTo>
                <a:cubicBezTo>
                  <a:pt x="2478315" y="540814"/>
                  <a:pt x="2525486" y="636971"/>
                  <a:pt x="2525486" y="636971"/>
                </a:cubicBezTo>
                <a:cubicBezTo>
                  <a:pt x="2536372" y="652846"/>
                  <a:pt x="2522311" y="661917"/>
                  <a:pt x="2530929" y="636971"/>
                </a:cubicBezTo>
                <a:cubicBezTo>
                  <a:pt x="2539547" y="612025"/>
                  <a:pt x="2567668" y="517681"/>
                  <a:pt x="2577193" y="487292"/>
                </a:cubicBezTo>
                <a:cubicBezTo>
                  <a:pt x="2586718" y="456903"/>
                  <a:pt x="2579461" y="431049"/>
                  <a:pt x="2588079" y="454635"/>
                </a:cubicBezTo>
                <a:cubicBezTo>
                  <a:pt x="2596697" y="478221"/>
                  <a:pt x="2619375" y="621096"/>
                  <a:pt x="2628900" y="628807"/>
                </a:cubicBezTo>
                <a:cubicBezTo>
                  <a:pt x="2638425" y="636518"/>
                  <a:pt x="2636158" y="538999"/>
                  <a:pt x="2645229" y="500899"/>
                </a:cubicBezTo>
                <a:cubicBezTo>
                  <a:pt x="2654301" y="462799"/>
                  <a:pt x="2673351" y="379796"/>
                  <a:pt x="2683329" y="400207"/>
                </a:cubicBezTo>
                <a:cubicBezTo>
                  <a:pt x="2693307" y="420618"/>
                  <a:pt x="2693307" y="628353"/>
                  <a:pt x="2705100" y="623364"/>
                </a:cubicBezTo>
                <a:cubicBezTo>
                  <a:pt x="2716893" y="618375"/>
                  <a:pt x="2741840" y="390682"/>
                  <a:pt x="2754086" y="370271"/>
                </a:cubicBezTo>
                <a:cubicBezTo>
                  <a:pt x="2766333" y="349860"/>
                  <a:pt x="2770415" y="468697"/>
                  <a:pt x="2778579" y="500900"/>
                </a:cubicBezTo>
                <a:cubicBezTo>
                  <a:pt x="2786743" y="533103"/>
                  <a:pt x="2795361" y="567574"/>
                  <a:pt x="2803072" y="563492"/>
                </a:cubicBezTo>
                <a:cubicBezTo>
                  <a:pt x="2810783" y="559410"/>
                  <a:pt x="2819400" y="512693"/>
                  <a:pt x="2824843" y="476407"/>
                </a:cubicBezTo>
                <a:cubicBezTo>
                  <a:pt x="2830286" y="440121"/>
                  <a:pt x="2832554" y="339428"/>
                  <a:pt x="2835729" y="345778"/>
                </a:cubicBezTo>
                <a:cubicBezTo>
                  <a:pt x="2838904" y="352128"/>
                  <a:pt x="2838904" y="495004"/>
                  <a:pt x="2843893" y="514507"/>
                </a:cubicBezTo>
                <a:cubicBezTo>
                  <a:pt x="2848882" y="534011"/>
                  <a:pt x="2858408" y="505435"/>
                  <a:pt x="2865665" y="462799"/>
                </a:cubicBezTo>
                <a:cubicBezTo>
                  <a:pt x="2872922" y="420163"/>
                  <a:pt x="2882900" y="257785"/>
                  <a:pt x="2887436" y="258692"/>
                </a:cubicBezTo>
                <a:cubicBezTo>
                  <a:pt x="2891972" y="259599"/>
                  <a:pt x="2886529" y="418803"/>
                  <a:pt x="2892879" y="468242"/>
                </a:cubicBezTo>
                <a:cubicBezTo>
                  <a:pt x="2899229" y="517681"/>
                  <a:pt x="2920093" y="571656"/>
                  <a:pt x="2925536" y="555328"/>
                </a:cubicBezTo>
                <a:cubicBezTo>
                  <a:pt x="2930979" y="539000"/>
                  <a:pt x="2924629" y="422885"/>
                  <a:pt x="2925536" y="370271"/>
                </a:cubicBezTo>
                <a:cubicBezTo>
                  <a:pt x="2926443" y="317657"/>
                  <a:pt x="2921454" y="221499"/>
                  <a:pt x="2930979" y="239642"/>
                </a:cubicBezTo>
                <a:cubicBezTo>
                  <a:pt x="2940504" y="257785"/>
                  <a:pt x="2970893" y="453274"/>
                  <a:pt x="2982686" y="479128"/>
                </a:cubicBezTo>
                <a:cubicBezTo>
                  <a:pt x="2994479" y="504982"/>
                  <a:pt x="2995839" y="421978"/>
                  <a:pt x="3001735" y="394764"/>
                </a:cubicBezTo>
                <a:cubicBezTo>
                  <a:pt x="3007632" y="367550"/>
                  <a:pt x="3013983" y="350314"/>
                  <a:pt x="3018065" y="315842"/>
                </a:cubicBezTo>
                <a:cubicBezTo>
                  <a:pt x="3022147" y="281371"/>
                  <a:pt x="3018518" y="164803"/>
                  <a:pt x="3026229" y="187935"/>
                </a:cubicBezTo>
                <a:cubicBezTo>
                  <a:pt x="3033940" y="211067"/>
                  <a:pt x="3055711" y="399299"/>
                  <a:pt x="3064329" y="454635"/>
                </a:cubicBezTo>
                <a:cubicBezTo>
                  <a:pt x="3072947" y="509971"/>
                  <a:pt x="3069318" y="515413"/>
                  <a:pt x="3077936" y="519949"/>
                </a:cubicBezTo>
                <a:cubicBezTo>
                  <a:pt x="3086554" y="524485"/>
                  <a:pt x="3105150" y="519495"/>
                  <a:pt x="3116036" y="481849"/>
                </a:cubicBezTo>
                <a:cubicBezTo>
                  <a:pt x="3126922" y="444203"/>
                  <a:pt x="3136446" y="339428"/>
                  <a:pt x="3143250" y="294071"/>
                </a:cubicBezTo>
                <a:cubicBezTo>
                  <a:pt x="3150054" y="248714"/>
                  <a:pt x="3152776" y="185214"/>
                  <a:pt x="3156858" y="209707"/>
                </a:cubicBezTo>
                <a:cubicBezTo>
                  <a:pt x="3160940" y="234200"/>
                  <a:pt x="3162300" y="432864"/>
                  <a:pt x="3167743" y="441028"/>
                </a:cubicBezTo>
                <a:cubicBezTo>
                  <a:pt x="3173186" y="449192"/>
                  <a:pt x="3180897" y="306317"/>
                  <a:pt x="3189515" y="258692"/>
                </a:cubicBezTo>
                <a:cubicBezTo>
                  <a:pt x="3198133" y="211067"/>
                  <a:pt x="3206750" y="133053"/>
                  <a:pt x="3219450" y="155278"/>
                </a:cubicBezTo>
                <a:cubicBezTo>
                  <a:pt x="3232150" y="177503"/>
                  <a:pt x="3251654" y="383424"/>
                  <a:pt x="3265715" y="392042"/>
                </a:cubicBezTo>
                <a:cubicBezTo>
                  <a:pt x="3279776" y="400660"/>
                  <a:pt x="3294744" y="245538"/>
                  <a:pt x="3303815" y="206985"/>
                </a:cubicBezTo>
                <a:cubicBezTo>
                  <a:pt x="3312886" y="168432"/>
                  <a:pt x="3316515" y="129425"/>
                  <a:pt x="3320143" y="160721"/>
                </a:cubicBezTo>
                <a:cubicBezTo>
                  <a:pt x="3323771" y="192017"/>
                  <a:pt x="3319690" y="377982"/>
                  <a:pt x="3325586" y="394764"/>
                </a:cubicBezTo>
                <a:cubicBezTo>
                  <a:pt x="3331482" y="411546"/>
                  <a:pt x="3348265" y="291803"/>
                  <a:pt x="3355522" y="261414"/>
                </a:cubicBezTo>
                <a:cubicBezTo>
                  <a:pt x="3362779" y="231025"/>
                  <a:pt x="3355068" y="212882"/>
                  <a:pt x="3369129" y="212428"/>
                </a:cubicBezTo>
                <a:cubicBezTo>
                  <a:pt x="3383190" y="211974"/>
                  <a:pt x="3414033" y="213335"/>
                  <a:pt x="3439886" y="258692"/>
                </a:cubicBezTo>
                <a:cubicBezTo>
                  <a:pt x="3465739" y="304049"/>
                  <a:pt x="3506561" y="461892"/>
                  <a:pt x="3524250" y="484571"/>
                </a:cubicBezTo>
                <a:cubicBezTo>
                  <a:pt x="3541939" y="507250"/>
                  <a:pt x="3536497" y="429689"/>
                  <a:pt x="3546022" y="394764"/>
                </a:cubicBezTo>
                <a:cubicBezTo>
                  <a:pt x="3555547" y="359839"/>
                  <a:pt x="3581400" y="275021"/>
                  <a:pt x="3581400" y="275021"/>
                </a:cubicBezTo>
                <a:lnTo>
                  <a:pt x="3581400" y="275021"/>
                </a:lnTo>
                <a:cubicBezTo>
                  <a:pt x="3590018" y="304503"/>
                  <a:pt x="3624490" y="420164"/>
                  <a:pt x="3633108" y="451914"/>
                </a:cubicBezTo>
                <a:cubicBezTo>
                  <a:pt x="3641726" y="483664"/>
                  <a:pt x="3628119" y="487293"/>
                  <a:pt x="3633108" y="465521"/>
                </a:cubicBezTo>
                <a:cubicBezTo>
                  <a:pt x="3638097" y="443750"/>
                  <a:pt x="3651704" y="354849"/>
                  <a:pt x="3663043" y="321285"/>
                </a:cubicBezTo>
                <a:cubicBezTo>
                  <a:pt x="3674382" y="287721"/>
                  <a:pt x="3684361" y="241456"/>
                  <a:pt x="3701143" y="264135"/>
                </a:cubicBezTo>
                <a:cubicBezTo>
                  <a:pt x="3717925" y="286814"/>
                  <a:pt x="3750129" y="410186"/>
                  <a:pt x="3763736" y="457357"/>
                </a:cubicBezTo>
                <a:cubicBezTo>
                  <a:pt x="3777343" y="504528"/>
                  <a:pt x="3769179" y="555328"/>
                  <a:pt x="3782786" y="547164"/>
                </a:cubicBezTo>
                <a:cubicBezTo>
                  <a:pt x="3796393" y="539000"/>
                  <a:pt x="3834040" y="424246"/>
                  <a:pt x="3845379" y="408371"/>
                </a:cubicBezTo>
                <a:cubicBezTo>
                  <a:pt x="3856718" y="392496"/>
                  <a:pt x="3846286" y="421071"/>
                  <a:pt x="3850822" y="451914"/>
                </a:cubicBezTo>
                <a:cubicBezTo>
                  <a:pt x="3855358" y="482757"/>
                  <a:pt x="3867150" y="572564"/>
                  <a:pt x="3872593" y="593428"/>
                </a:cubicBezTo>
                <a:cubicBezTo>
                  <a:pt x="3878036" y="614292"/>
                  <a:pt x="3872140" y="595695"/>
                  <a:pt x="3883479" y="577099"/>
                </a:cubicBezTo>
                <a:cubicBezTo>
                  <a:pt x="3894818" y="558503"/>
                  <a:pt x="3928836" y="486385"/>
                  <a:pt x="3940629" y="481849"/>
                </a:cubicBezTo>
                <a:cubicBezTo>
                  <a:pt x="3952422" y="477313"/>
                  <a:pt x="3948340" y="531742"/>
                  <a:pt x="3954236" y="549885"/>
                </a:cubicBezTo>
                <a:cubicBezTo>
                  <a:pt x="3960132" y="568028"/>
                  <a:pt x="3976008" y="590707"/>
                  <a:pt x="3976008" y="590707"/>
                </a:cubicBezTo>
                <a:cubicBezTo>
                  <a:pt x="3980544" y="596150"/>
                  <a:pt x="3979636" y="613385"/>
                  <a:pt x="3981450" y="582542"/>
                </a:cubicBezTo>
                <a:cubicBezTo>
                  <a:pt x="3983264" y="551699"/>
                  <a:pt x="3976461" y="422431"/>
                  <a:pt x="3986893" y="405649"/>
                </a:cubicBezTo>
                <a:cubicBezTo>
                  <a:pt x="3997325" y="388867"/>
                  <a:pt x="4027261" y="430142"/>
                  <a:pt x="4044043" y="481849"/>
                </a:cubicBezTo>
                <a:cubicBezTo>
                  <a:pt x="4060825" y="533556"/>
                  <a:pt x="4076700" y="673710"/>
                  <a:pt x="4087586" y="715892"/>
                </a:cubicBezTo>
                <a:cubicBezTo>
                  <a:pt x="4098472" y="758074"/>
                  <a:pt x="4098472" y="769867"/>
                  <a:pt x="4109358" y="734942"/>
                </a:cubicBezTo>
                <a:cubicBezTo>
                  <a:pt x="4120244" y="700017"/>
                  <a:pt x="4145643" y="548524"/>
                  <a:pt x="4152900" y="506342"/>
                </a:cubicBezTo>
                <a:cubicBezTo>
                  <a:pt x="4160157" y="464160"/>
                  <a:pt x="4142014" y="463706"/>
                  <a:pt x="4152900" y="481849"/>
                </a:cubicBezTo>
                <a:cubicBezTo>
                  <a:pt x="4163786" y="499992"/>
                  <a:pt x="4200526" y="584810"/>
                  <a:pt x="4218215" y="615199"/>
                </a:cubicBezTo>
                <a:cubicBezTo>
                  <a:pt x="4235904" y="645588"/>
                  <a:pt x="4248150" y="672349"/>
                  <a:pt x="4259036" y="664185"/>
                </a:cubicBezTo>
                <a:cubicBezTo>
                  <a:pt x="4269922" y="656021"/>
                  <a:pt x="4275818" y="609757"/>
                  <a:pt x="4283529" y="566214"/>
                </a:cubicBezTo>
                <a:cubicBezTo>
                  <a:pt x="4291240" y="522671"/>
                  <a:pt x="4300311" y="436946"/>
                  <a:pt x="4305300" y="402928"/>
                </a:cubicBezTo>
                <a:cubicBezTo>
                  <a:pt x="4310289" y="368910"/>
                  <a:pt x="4294869" y="325368"/>
                  <a:pt x="4313465" y="362107"/>
                </a:cubicBezTo>
                <a:cubicBezTo>
                  <a:pt x="4332061" y="398846"/>
                  <a:pt x="4394654" y="578007"/>
                  <a:pt x="4416879" y="623364"/>
                </a:cubicBezTo>
                <a:cubicBezTo>
                  <a:pt x="4439104" y="668721"/>
                  <a:pt x="4441372" y="659196"/>
                  <a:pt x="4446815" y="634249"/>
                </a:cubicBezTo>
                <a:cubicBezTo>
                  <a:pt x="4452258" y="609302"/>
                  <a:pt x="4440918" y="525846"/>
                  <a:pt x="4449536" y="473685"/>
                </a:cubicBezTo>
                <a:cubicBezTo>
                  <a:pt x="4458154" y="421524"/>
                  <a:pt x="4488543" y="349860"/>
                  <a:pt x="4498522" y="321285"/>
                </a:cubicBezTo>
                <a:cubicBezTo>
                  <a:pt x="4508501" y="292710"/>
                  <a:pt x="4508954" y="297472"/>
                  <a:pt x="4509408" y="302235"/>
                </a:cubicBezTo>
              </a:path>
            </a:pathLst>
          </a:custGeom>
          <a:noFill/>
          <a:ln>
            <a:solidFill>
              <a:schemeClr val="accent2">
                <a:lumMod val="60000"/>
                <a:lumOff val="40000"/>
                <a:alpha val="18824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8" name="Freeform: Shape 697">
            <a:extLst>
              <a:ext uri="{FF2B5EF4-FFF2-40B4-BE49-F238E27FC236}">
                <a16:creationId xmlns:a16="http://schemas.microsoft.com/office/drawing/2014/main" id="{30BE943F-EF84-49DF-BF89-9D3C7A932B0F}"/>
              </a:ext>
            </a:extLst>
          </p:cNvPr>
          <p:cNvSpPr/>
          <p:nvPr/>
        </p:nvSpPr>
        <p:spPr>
          <a:xfrm>
            <a:off x="6040889" y="1905052"/>
            <a:ext cx="1366157" cy="654028"/>
          </a:xfrm>
          <a:custGeom>
            <a:avLst/>
            <a:gdLst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179877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3593 w 1366157"/>
              <a:gd name="connsiteY11" fmla="*/ 182598 h 884785"/>
              <a:gd name="connsiteX12" fmla="*/ 459922 w 1366157"/>
              <a:gd name="connsiteY12" fmla="*/ 541827 h 884785"/>
              <a:gd name="connsiteX13" fmla="*/ 489857 w 1366157"/>
              <a:gd name="connsiteY13" fmla="*/ 152663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01648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3593 w 1366157"/>
              <a:gd name="connsiteY11" fmla="*/ 182598 h 884785"/>
              <a:gd name="connsiteX12" fmla="*/ 459922 w 1366157"/>
              <a:gd name="connsiteY12" fmla="*/ 541827 h 884785"/>
              <a:gd name="connsiteX13" fmla="*/ 489857 w 1366157"/>
              <a:gd name="connsiteY13" fmla="*/ 152663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01648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152663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01648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26142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01648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26142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23419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26142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89215 w 1366157"/>
              <a:gd name="connsiteY19" fmla="*/ 224780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89215 w 1366157"/>
              <a:gd name="connsiteY19" fmla="*/ 224780 h 884785"/>
              <a:gd name="connsiteX20" fmla="*/ 865415 w 1366157"/>
              <a:gd name="connsiteY20" fmla="*/ 457463 h 884785"/>
              <a:gd name="connsiteX21" fmla="*/ 906236 w 1366157"/>
              <a:gd name="connsiteY21" fmla="*/ 230224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89215 w 1366157"/>
              <a:gd name="connsiteY19" fmla="*/ 224780 h 884785"/>
              <a:gd name="connsiteX20" fmla="*/ 865415 w 1366157"/>
              <a:gd name="connsiteY20" fmla="*/ 457463 h 884785"/>
              <a:gd name="connsiteX21" fmla="*/ 906236 w 1366157"/>
              <a:gd name="connsiteY21" fmla="*/ 230224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89215 w 1366157"/>
              <a:gd name="connsiteY19" fmla="*/ 224780 h 884785"/>
              <a:gd name="connsiteX20" fmla="*/ 865415 w 1366157"/>
              <a:gd name="connsiteY20" fmla="*/ 457463 h 884785"/>
              <a:gd name="connsiteX21" fmla="*/ 907597 w 1366157"/>
              <a:gd name="connsiteY21" fmla="*/ 239749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91937 w 1366157"/>
              <a:gd name="connsiteY19" fmla="*/ 234305 h 884785"/>
              <a:gd name="connsiteX20" fmla="*/ 865415 w 1366157"/>
              <a:gd name="connsiteY20" fmla="*/ 457463 h 884785"/>
              <a:gd name="connsiteX21" fmla="*/ 907597 w 1366157"/>
              <a:gd name="connsiteY21" fmla="*/ 239749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4504 w 1366157"/>
              <a:gd name="connsiteY17" fmla="*/ 242469 h 884785"/>
              <a:gd name="connsiteX18" fmla="*/ 723900 w 1366157"/>
              <a:gd name="connsiteY18" fmla="*/ 457463 h 884785"/>
              <a:gd name="connsiteX19" fmla="*/ 791937 w 1366157"/>
              <a:gd name="connsiteY19" fmla="*/ 234305 h 884785"/>
              <a:gd name="connsiteX20" fmla="*/ 865415 w 1366157"/>
              <a:gd name="connsiteY20" fmla="*/ 457463 h 884785"/>
              <a:gd name="connsiteX21" fmla="*/ 907597 w 1366157"/>
              <a:gd name="connsiteY21" fmla="*/ 239749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4504 w 1366157"/>
              <a:gd name="connsiteY17" fmla="*/ 242469 h 884785"/>
              <a:gd name="connsiteX18" fmla="*/ 723900 w 1366157"/>
              <a:gd name="connsiteY18" fmla="*/ 457463 h 884785"/>
              <a:gd name="connsiteX19" fmla="*/ 791937 w 1366157"/>
              <a:gd name="connsiteY19" fmla="*/ 234305 h 884785"/>
              <a:gd name="connsiteX20" fmla="*/ 865415 w 1366157"/>
              <a:gd name="connsiteY20" fmla="*/ 457463 h 884785"/>
              <a:gd name="connsiteX21" fmla="*/ 907597 w 1366157"/>
              <a:gd name="connsiteY21" fmla="*/ 239749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80407 w 1366157"/>
              <a:gd name="connsiteY25" fmla="*/ 234306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87 h 884802"/>
              <a:gd name="connsiteX1" fmla="*/ 29936 w 1366157"/>
              <a:gd name="connsiteY1" fmla="*/ 882022 h 884802"/>
              <a:gd name="connsiteX2" fmla="*/ 59872 w 1366157"/>
              <a:gd name="connsiteY2" fmla="*/ 476530 h 884802"/>
              <a:gd name="connsiteX3" fmla="*/ 133350 w 1366157"/>
              <a:gd name="connsiteY3" fmla="*/ 716015 h 884802"/>
              <a:gd name="connsiteX4" fmla="*/ 163286 w 1366157"/>
              <a:gd name="connsiteY4" fmla="*/ 381280 h 884802"/>
              <a:gd name="connsiteX5" fmla="*/ 212272 w 1366157"/>
              <a:gd name="connsiteY5" fmla="*/ 702408 h 884802"/>
              <a:gd name="connsiteX6" fmla="*/ 266700 w 1366157"/>
              <a:gd name="connsiteY6" fmla="*/ 386722 h 884802"/>
              <a:gd name="connsiteX7" fmla="*/ 348343 w 1366157"/>
              <a:gd name="connsiteY7" fmla="*/ 691522 h 884802"/>
              <a:gd name="connsiteX8" fmla="*/ 386443 w 1366157"/>
              <a:gd name="connsiteY8" fmla="*/ 231601 h 884802"/>
              <a:gd name="connsiteX9" fmla="*/ 405493 w 1366157"/>
              <a:gd name="connsiteY9" fmla="*/ 574501 h 884802"/>
              <a:gd name="connsiteX10" fmla="*/ 438150 w 1366157"/>
              <a:gd name="connsiteY10" fmla="*/ 413937 h 884802"/>
              <a:gd name="connsiteX11" fmla="*/ 446315 w 1366157"/>
              <a:gd name="connsiteY11" fmla="*/ 232961 h 884802"/>
              <a:gd name="connsiteX12" fmla="*/ 459922 w 1366157"/>
              <a:gd name="connsiteY12" fmla="*/ 541844 h 884802"/>
              <a:gd name="connsiteX13" fmla="*/ 489857 w 1366157"/>
              <a:gd name="connsiteY13" fmla="*/ 239766 h 884802"/>
              <a:gd name="connsiteX14" fmla="*/ 527957 w 1366157"/>
              <a:gd name="connsiteY14" fmla="*/ 422101 h 884802"/>
              <a:gd name="connsiteX15" fmla="*/ 595993 w 1366157"/>
              <a:gd name="connsiteY15" fmla="*/ 242487 h 884802"/>
              <a:gd name="connsiteX16" fmla="*/ 601436 w 1366157"/>
              <a:gd name="connsiteY16" fmla="*/ 400330 h 884802"/>
              <a:gd name="connsiteX17" fmla="*/ 654504 w 1366157"/>
              <a:gd name="connsiteY17" fmla="*/ 242486 h 884802"/>
              <a:gd name="connsiteX18" fmla="*/ 723900 w 1366157"/>
              <a:gd name="connsiteY18" fmla="*/ 457480 h 884802"/>
              <a:gd name="connsiteX19" fmla="*/ 791937 w 1366157"/>
              <a:gd name="connsiteY19" fmla="*/ 234322 h 884802"/>
              <a:gd name="connsiteX20" fmla="*/ 865415 w 1366157"/>
              <a:gd name="connsiteY20" fmla="*/ 457480 h 884802"/>
              <a:gd name="connsiteX21" fmla="*/ 907597 w 1366157"/>
              <a:gd name="connsiteY21" fmla="*/ 239766 h 884802"/>
              <a:gd name="connsiteX22" fmla="*/ 947057 w 1366157"/>
              <a:gd name="connsiteY22" fmla="*/ 430265 h 884802"/>
              <a:gd name="connsiteX23" fmla="*/ 993322 w 1366157"/>
              <a:gd name="connsiteY23" fmla="*/ 239765 h 884802"/>
              <a:gd name="connsiteX24" fmla="*/ 1045029 w 1366157"/>
              <a:gd name="connsiteY24" fmla="*/ 400330 h 884802"/>
              <a:gd name="connsiteX25" fmla="*/ 1080407 w 1366157"/>
              <a:gd name="connsiteY25" fmla="*/ 234323 h 884802"/>
              <a:gd name="connsiteX26" fmla="*/ 1118507 w 1366157"/>
              <a:gd name="connsiteY26" fmla="*/ 490137 h 884802"/>
              <a:gd name="connsiteX27" fmla="*/ 1137558 w 1366157"/>
              <a:gd name="connsiteY27" fmla="*/ 228879 h 884802"/>
              <a:gd name="connsiteX28" fmla="*/ 1156607 w 1366157"/>
              <a:gd name="connsiteY28" fmla="*/ 479251 h 884802"/>
              <a:gd name="connsiteX29" fmla="*/ 1205593 w 1366157"/>
              <a:gd name="connsiteY29" fmla="*/ 280 h 884802"/>
              <a:gd name="connsiteX30" fmla="*/ 1205593 w 1366157"/>
              <a:gd name="connsiteY30" fmla="*/ 558172 h 884802"/>
              <a:gd name="connsiteX31" fmla="*/ 1221922 w 1366157"/>
              <a:gd name="connsiteY31" fmla="*/ 215272 h 884802"/>
              <a:gd name="connsiteX32" fmla="*/ 1243693 w 1366157"/>
              <a:gd name="connsiteY32" fmla="*/ 520072 h 884802"/>
              <a:gd name="connsiteX33" fmla="*/ 1249136 w 1366157"/>
              <a:gd name="connsiteY33" fmla="*/ 280587 h 884802"/>
              <a:gd name="connsiteX34" fmla="*/ 1262743 w 1366157"/>
              <a:gd name="connsiteY34" fmla="*/ 528237 h 884802"/>
              <a:gd name="connsiteX35" fmla="*/ 1303565 w 1366157"/>
              <a:gd name="connsiteY35" fmla="*/ 228880 h 884802"/>
              <a:gd name="connsiteX36" fmla="*/ 1338943 w 1366157"/>
              <a:gd name="connsiteY36" fmla="*/ 481972 h 884802"/>
              <a:gd name="connsiteX37" fmla="*/ 1366157 w 1366157"/>
              <a:gd name="connsiteY37" fmla="*/ 354065 h 884802"/>
              <a:gd name="connsiteX0" fmla="*/ 0 w 1366157"/>
              <a:gd name="connsiteY0" fmla="*/ 623487 h 884802"/>
              <a:gd name="connsiteX1" fmla="*/ 29936 w 1366157"/>
              <a:gd name="connsiteY1" fmla="*/ 882022 h 884802"/>
              <a:gd name="connsiteX2" fmla="*/ 59872 w 1366157"/>
              <a:gd name="connsiteY2" fmla="*/ 476530 h 884802"/>
              <a:gd name="connsiteX3" fmla="*/ 133350 w 1366157"/>
              <a:gd name="connsiteY3" fmla="*/ 716015 h 884802"/>
              <a:gd name="connsiteX4" fmla="*/ 163286 w 1366157"/>
              <a:gd name="connsiteY4" fmla="*/ 381280 h 884802"/>
              <a:gd name="connsiteX5" fmla="*/ 212272 w 1366157"/>
              <a:gd name="connsiteY5" fmla="*/ 702408 h 884802"/>
              <a:gd name="connsiteX6" fmla="*/ 266700 w 1366157"/>
              <a:gd name="connsiteY6" fmla="*/ 386722 h 884802"/>
              <a:gd name="connsiteX7" fmla="*/ 348343 w 1366157"/>
              <a:gd name="connsiteY7" fmla="*/ 691522 h 884802"/>
              <a:gd name="connsiteX8" fmla="*/ 386443 w 1366157"/>
              <a:gd name="connsiteY8" fmla="*/ 231601 h 884802"/>
              <a:gd name="connsiteX9" fmla="*/ 405493 w 1366157"/>
              <a:gd name="connsiteY9" fmla="*/ 574501 h 884802"/>
              <a:gd name="connsiteX10" fmla="*/ 438150 w 1366157"/>
              <a:gd name="connsiteY10" fmla="*/ 413937 h 884802"/>
              <a:gd name="connsiteX11" fmla="*/ 446315 w 1366157"/>
              <a:gd name="connsiteY11" fmla="*/ 232961 h 884802"/>
              <a:gd name="connsiteX12" fmla="*/ 459922 w 1366157"/>
              <a:gd name="connsiteY12" fmla="*/ 541844 h 884802"/>
              <a:gd name="connsiteX13" fmla="*/ 489857 w 1366157"/>
              <a:gd name="connsiteY13" fmla="*/ 239766 h 884802"/>
              <a:gd name="connsiteX14" fmla="*/ 527957 w 1366157"/>
              <a:gd name="connsiteY14" fmla="*/ 422101 h 884802"/>
              <a:gd name="connsiteX15" fmla="*/ 595993 w 1366157"/>
              <a:gd name="connsiteY15" fmla="*/ 242487 h 884802"/>
              <a:gd name="connsiteX16" fmla="*/ 601436 w 1366157"/>
              <a:gd name="connsiteY16" fmla="*/ 400330 h 884802"/>
              <a:gd name="connsiteX17" fmla="*/ 654504 w 1366157"/>
              <a:gd name="connsiteY17" fmla="*/ 242486 h 884802"/>
              <a:gd name="connsiteX18" fmla="*/ 723900 w 1366157"/>
              <a:gd name="connsiteY18" fmla="*/ 457480 h 884802"/>
              <a:gd name="connsiteX19" fmla="*/ 791937 w 1366157"/>
              <a:gd name="connsiteY19" fmla="*/ 234322 h 884802"/>
              <a:gd name="connsiteX20" fmla="*/ 865415 w 1366157"/>
              <a:gd name="connsiteY20" fmla="*/ 457480 h 884802"/>
              <a:gd name="connsiteX21" fmla="*/ 907597 w 1366157"/>
              <a:gd name="connsiteY21" fmla="*/ 239766 h 884802"/>
              <a:gd name="connsiteX22" fmla="*/ 947057 w 1366157"/>
              <a:gd name="connsiteY22" fmla="*/ 430265 h 884802"/>
              <a:gd name="connsiteX23" fmla="*/ 993322 w 1366157"/>
              <a:gd name="connsiteY23" fmla="*/ 239765 h 884802"/>
              <a:gd name="connsiteX24" fmla="*/ 1045029 w 1366157"/>
              <a:gd name="connsiteY24" fmla="*/ 400330 h 884802"/>
              <a:gd name="connsiteX25" fmla="*/ 1080407 w 1366157"/>
              <a:gd name="connsiteY25" fmla="*/ 234323 h 884802"/>
              <a:gd name="connsiteX26" fmla="*/ 1118507 w 1366157"/>
              <a:gd name="connsiteY26" fmla="*/ 490137 h 884802"/>
              <a:gd name="connsiteX27" fmla="*/ 1140279 w 1366157"/>
              <a:gd name="connsiteY27" fmla="*/ 232961 h 884802"/>
              <a:gd name="connsiteX28" fmla="*/ 1156607 w 1366157"/>
              <a:gd name="connsiteY28" fmla="*/ 479251 h 884802"/>
              <a:gd name="connsiteX29" fmla="*/ 1205593 w 1366157"/>
              <a:gd name="connsiteY29" fmla="*/ 280 h 884802"/>
              <a:gd name="connsiteX30" fmla="*/ 1205593 w 1366157"/>
              <a:gd name="connsiteY30" fmla="*/ 558172 h 884802"/>
              <a:gd name="connsiteX31" fmla="*/ 1221922 w 1366157"/>
              <a:gd name="connsiteY31" fmla="*/ 215272 h 884802"/>
              <a:gd name="connsiteX32" fmla="*/ 1243693 w 1366157"/>
              <a:gd name="connsiteY32" fmla="*/ 520072 h 884802"/>
              <a:gd name="connsiteX33" fmla="*/ 1249136 w 1366157"/>
              <a:gd name="connsiteY33" fmla="*/ 280587 h 884802"/>
              <a:gd name="connsiteX34" fmla="*/ 1262743 w 1366157"/>
              <a:gd name="connsiteY34" fmla="*/ 528237 h 884802"/>
              <a:gd name="connsiteX35" fmla="*/ 1303565 w 1366157"/>
              <a:gd name="connsiteY35" fmla="*/ 228880 h 884802"/>
              <a:gd name="connsiteX36" fmla="*/ 1338943 w 1366157"/>
              <a:gd name="connsiteY36" fmla="*/ 481972 h 884802"/>
              <a:gd name="connsiteX37" fmla="*/ 1366157 w 1366157"/>
              <a:gd name="connsiteY37" fmla="*/ 354065 h 884802"/>
              <a:gd name="connsiteX0" fmla="*/ 0 w 1366157"/>
              <a:gd name="connsiteY0" fmla="*/ 408315 h 669630"/>
              <a:gd name="connsiteX1" fmla="*/ 29936 w 1366157"/>
              <a:gd name="connsiteY1" fmla="*/ 666850 h 669630"/>
              <a:gd name="connsiteX2" fmla="*/ 59872 w 1366157"/>
              <a:gd name="connsiteY2" fmla="*/ 261358 h 669630"/>
              <a:gd name="connsiteX3" fmla="*/ 133350 w 1366157"/>
              <a:gd name="connsiteY3" fmla="*/ 500843 h 669630"/>
              <a:gd name="connsiteX4" fmla="*/ 163286 w 1366157"/>
              <a:gd name="connsiteY4" fmla="*/ 166108 h 669630"/>
              <a:gd name="connsiteX5" fmla="*/ 212272 w 1366157"/>
              <a:gd name="connsiteY5" fmla="*/ 487236 h 669630"/>
              <a:gd name="connsiteX6" fmla="*/ 266700 w 1366157"/>
              <a:gd name="connsiteY6" fmla="*/ 171550 h 669630"/>
              <a:gd name="connsiteX7" fmla="*/ 348343 w 1366157"/>
              <a:gd name="connsiteY7" fmla="*/ 476350 h 669630"/>
              <a:gd name="connsiteX8" fmla="*/ 386443 w 1366157"/>
              <a:gd name="connsiteY8" fmla="*/ 16429 h 669630"/>
              <a:gd name="connsiteX9" fmla="*/ 405493 w 1366157"/>
              <a:gd name="connsiteY9" fmla="*/ 359329 h 669630"/>
              <a:gd name="connsiteX10" fmla="*/ 438150 w 1366157"/>
              <a:gd name="connsiteY10" fmla="*/ 198765 h 669630"/>
              <a:gd name="connsiteX11" fmla="*/ 446315 w 1366157"/>
              <a:gd name="connsiteY11" fmla="*/ 17789 h 669630"/>
              <a:gd name="connsiteX12" fmla="*/ 459922 w 1366157"/>
              <a:gd name="connsiteY12" fmla="*/ 326672 h 669630"/>
              <a:gd name="connsiteX13" fmla="*/ 489857 w 1366157"/>
              <a:gd name="connsiteY13" fmla="*/ 24594 h 669630"/>
              <a:gd name="connsiteX14" fmla="*/ 527957 w 1366157"/>
              <a:gd name="connsiteY14" fmla="*/ 206929 h 669630"/>
              <a:gd name="connsiteX15" fmla="*/ 595993 w 1366157"/>
              <a:gd name="connsiteY15" fmla="*/ 27315 h 669630"/>
              <a:gd name="connsiteX16" fmla="*/ 601436 w 1366157"/>
              <a:gd name="connsiteY16" fmla="*/ 185158 h 669630"/>
              <a:gd name="connsiteX17" fmla="*/ 654504 w 1366157"/>
              <a:gd name="connsiteY17" fmla="*/ 27314 h 669630"/>
              <a:gd name="connsiteX18" fmla="*/ 723900 w 1366157"/>
              <a:gd name="connsiteY18" fmla="*/ 242308 h 669630"/>
              <a:gd name="connsiteX19" fmla="*/ 791937 w 1366157"/>
              <a:gd name="connsiteY19" fmla="*/ 19150 h 669630"/>
              <a:gd name="connsiteX20" fmla="*/ 865415 w 1366157"/>
              <a:gd name="connsiteY20" fmla="*/ 242308 h 669630"/>
              <a:gd name="connsiteX21" fmla="*/ 907597 w 1366157"/>
              <a:gd name="connsiteY21" fmla="*/ 24594 h 669630"/>
              <a:gd name="connsiteX22" fmla="*/ 947057 w 1366157"/>
              <a:gd name="connsiteY22" fmla="*/ 215093 h 669630"/>
              <a:gd name="connsiteX23" fmla="*/ 993322 w 1366157"/>
              <a:gd name="connsiteY23" fmla="*/ 24593 h 669630"/>
              <a:gd name="connsiteX24" fmla="*/ 1045029 w 1366157"/>
              <a:gd name="connsiteY24" fmla="*/ 185158 h 669630"/>
              <a:gd name="connsiteX25" fmla="*/ 1080407 w 1366157"/>
              <a:gd name="connsiteY25" fmla="*/ 19151 h 669630"/>
              <a:gd name="connsiteX26" fmla="*/ 1118507 w 1366157"/>
              <a:gd name="connsiteY26" fmla="*/ 274965 h 669630"/>
              <a:gd name="connsiteX27" fmla="*/ 1140279 w 1366157"/>
              <a:gd name="connsiteY27" fmla="*/ 17789 h 669630"/>
              <a:gd name="connsiteX28" fmla="*/ 1156607 w 1366157"/>
              <a:gd name="connsiteY28" fmla="*/ 264079 h 669630"/>
              <a:gd name="connsiteX29" fmla="*/ 1179739 w 1366157"/>
              <a:gd name="connsiteY29" fmla="*/ 16429 h 669630"/>
              <a:gd name="connsiteX30" fmla="*/ 1205593 w 1366157"/>
              <a:gd name="connsiteY30" fmla="*/ 343000 h 669630"/>
              <a:gd name="connsiteX31" fmla="*/ 1221922 w 1366157"/>
              <a:gd name="connsiteY31" fmla="*/ 100 h 669630"/>
              <a:gd name="connsiteX32" fmla="*/ 1243693 w 1366157"/>
              <a:gd name="connsiteY32" fmla="*/ 304900 h 669630"/>
              <a:gd name="connsiteX33" fmla="*/ 1249136 w 1366157"/>
              <a:gd name="connsiteY33" fmla="*/ 65415 h 669630"/>
              <a:gd name="connsiteX34" fmla="*/ 1262743 w 1366157"/>
              <a:gd name="connsiteY34" fmla="*/ 313065 h 669630"/>
              <a:gd name="connsiteX35" fmla="*/ 1303565 w 1366157"/>
              <a:gd name="connsiteY35" fmla="*/ 13708 h 669630"/>
              <a:gd name="connsiteX36" fmla="*/ 1338943 w 1366157"/>
              <a:gd name="connsiteY36" fmla="*/ 266800 h 669630"/>
              <a:gd name="connsiteX37" fmla="*/ 1366157 w 1366157"/>
              <a:gd name="connsiteY37" fmla="*/ 138893 h 669630"/>
              <a:gd name="connsiteX0" fmla="*/ 0 w 1366157"/>
              <a:gd name="connsiteY0" fmla="*/ 394789 h 656104"/>
              <a:gd name="connsiteX1" fmla="*/ 29936 w 1366157"/>
              <a:gd name="connsiteY1" fmla="*/ 653324 h 656104"/>
              <a:gd name="connsiteX2" fmla="*/ 59872 w 1366157"/>
              <a:gd name="connsiteY2" fmla="*/ 247832 h 656104"/>
              <a:gd name="connsiteX3" fmla="*/ 133350 w 1366157"/>
              <a:gd name="connsiteY3" fmla="*/ 487317 h 656104"/>
              <a:gd name="connsiteX4" fmla="*/ 163286 w 1366157"/>
              <a:gd name="connsiteY4" fmla="*/ 152582 h 656104"/>
              <a:gd name="connsiteX5" fmla="*/ 212272 w 1366157"/>
              <a:gd name="connsiteY5" fmla="*/ 473710 h 656104"/>
              <a:gd name="connsiteX6" fmla="*/ 266700 w 1366157"/>
              <a:gd name="connsiteY6" fmla="*/ 158024 h 656104"/>
              <a:gd name="connsiteX7" fmla="*/ 348343 w 1366157"/>
              <a:gd name="connsiteY7" fmla="*/ 462824 h 656104"/>
              <a:gd name="connsiteX8" fmla="*/ 386443 w 1366157"/>
              <a:gd name="connsiteY8" fmla="*/ 2903 h 656104"/>
              <a:gd name="connsiteX9" fmla="*/ 405493 w 1366157"/>
              <a:gd name="connsiteY9" fmla="*/ 345803 h 656104"/>
              <a:gd name="connsiteX10" fmla="*/ 438150 w 1366157"/>
              <a:gd name="connsiteY10" fmla="*/ 185239 h 656104"/>
              <a:gd name="connsiteX11" fmla="*/ 446315 w 1366157"/>
              <a:gd name="connsiteY11" fmla="*/ 4263 h 656104"/>
              <a:gd name="connsiteX12" fmla="*/ 459922 w 1366157"/>
              <a:gd name="connsiteY12" fmla="*/ 313146 h 656104"/>
              <a:gd name="connsiteX13" fmla="*/ 489857 w 1366157"/>
              <a:gd name="connsiteY13" fmla="*/ 11068 h 656104"/>
              <a:gd name="connsiteX14" fmla="*/ 527957 w 1366157"/>
              <a:gd name="connsiteY14" fmla="*/ 193403 h 656104"/>
              <a:gd name="connsiteX15" fmla="*/ 595993 w 1366157"/>
              <a:gd name="connsiteY15" fmla="*/ 13789 h 656104"/>
              <a:gd name="connsiteX16" fmla="*/ 601436 w 1366157"/>
              <a:gd name="connsiteY16" fmla="*/ 171632 h 656104"/>
              <a:gd name="connsiteX17" fmla="*/ 654504 w 1366157"/>
              <a:gd name="connsiteY17" fmla="*/ 13788 h 656104"/>
              <a:gd name="connsiteX18" fmla="*/ 723900 w 1366157"/>
              <a:gd name="connsiteY18" fmla="*/ 228782 h 656104"/>
              <a:gd name="connsiteX19" fmla="*/ 791937 w 1366157"/>
              <a:gd name="connsiteY19" fmla="*/ 5624 h 656104"/>
              <a:gd name="connsiteX20" fmla="*/ 865415 w 1366157"/>
              <a:gd name="connsiteY20" fmla="*/ 228782 h 656104"/>
              <a:gd name="connsiteX21" fmla="*/ 907597 w 1366157"/>
              <a:gd name="connsiteY21" fmla="*/ 11068 h 656104"/>
              <a:gd name="connsiteX22" fmla="*/ 947057 w 1366157"/>
              <a:gd name="connsiteY22" fmla="*/ 201567 h 656104"/>
              <a:gd name="connsiteX23" fmla="*/ 993322 w 1366157"/>
              <a:gd name="connsiteY23" fmla="*/ 11067 h 656104"/>
              <a:gd name="connsiteX24" fmla="*/ 1045029 w 1366157"/>
              <a:gd name="connsiteY24" fmla="*/ 171632 h 656104"/>
              <a:gd name="connsiteX25" fmla="*/ 1080407 w 1366157"/>
              <a:gd name="connsiteY25" fmla="*/ 5625 h 656104"/>
              <a:gd name="connsiteX26" fmla="*/ 1118507 w 1366157"/>
              <a:gd name="connsiteY26" fmla="*/ 261439 h 656104"/>
              <a:gd name="connsiteX27" fmla="*/ 1140279 w 1366157"/>
              <a:gd name="connsiteY27" fmla="*/ 4263 h 656104"/>
              <a:gd name="connsiteX28" fmla="*/ 1156607 w 1366157"/>
              <a:gd name="connsiteY28" fmla="*/ 250553 h 656104"/>
              <a:gd name="connsiteX29" fmla="*/ 1179739 w 1366157"/>
              <a:gd name="connsiteY29" fmla="*/ 2903 h 656104"/>
              <a:gd name="connsiteX30" fmla="*/ 1205593 w 1366157"/>
              <a:gd name="connsiteY30" fmla="*/ 329474 h 656104"/>
              <a:gd name="connsiteX31" fmla="*/ 1228725 w 1366157"/>
              <a:gd name="connsiteY31" fmla="*/ 4263 h 656104"/>
              <a:gd name="connsiteX32" fmla="*/ 1243693 w 1366157"/>
              <a:gd name="connsiteY32" fmla="*/ 291374 h 656104"/>
              <a:gd name="connsiteX33" fmla="*/ 1249136 w 1366157"/>
              <a:gd name="connsiteY33" fmla="*/ 51889 h 656104"/>
              <a:gd name="connsiteX34" fmla="*/ 1262743 w 1366157"/>
              <a:gd name="connsiteY34" fmla="*/ 299539 h 656104"/>
              <a:gd name="connsiteX35" fmla="*/ 1303565 w 1366157"/>
              <a:gd name="connsiteY35" fmla="*/ 182 h 656104"/>
              <a:gd name="connsiteX36" fmla="*/ 1338943 w 1366157"/>
              <a:gd name="connsiteY36" fmla="*/ 253274 h 656104"/>
              <a:gd name="connsiteX37" fmla="*/ 1366157 w 1366157"/>
              <a:gd name="connsiteY37" fmla="*/ 125367 h 656104"/>
              <a:gd name="connsiteX0" fmla="*/ 0 w 1366157"/>
              <a:gd name="connsiteY0" fmla="*/ 392713 h 654028"/>
              <a:gd name="connsiteX1" fmla="*/ 29936 w 1366157"/>
              <a:gd name="connsiteY1" fmla="*/ 651248 h 654028"/>
              <a:gd name="connsiteX2" fmla="*/ 59872 w 1366157"/>
              <a:gd name="connsiteY2" fmla="*/ 245756 h 654028"/>
              <a:gd name="connsiteX3" fmla="*/ 133350 w 1366157"/>
              <a:gd name="connsiteY3" fmla="*/ 485241 h 654028"/>
              <a:gd name="connsiteX4" fmla="*/ 163286 w 1366157"/>
              <a:gd name="connsiteY4" fmla="*/ 150506 h 654028"/>
              <a:gd name="connsiteX5" fmla="*/ 212272 w 1366157"/>
              <a:gd name="connsiteY5" fmla="*/ 471634 h 654028"/>
              <a:gd name="connsiteX6" fmla="*/ 266700 w 1366157"/>
              <a:gd name="connsiteY6" fmla="*/ 155948 h 654028"/>
              <a:gd name="connsiteX7" fmla="*/ 348343 w 1366157"/>
              <a:gd name="connsiteY7" fmla="*/ 460748 h 654028"/>
              <a:gd name="connsiteX8" fmla="*/ 386443 w 1366157"/>
              <a:gd name="connsiteY8" fmla="*/ 827 h 654028"/>
              <a:gd name="connsiteX9" fmla="*/ 405493 w 1366157"/>
              <a:gd name="connsiteY9" fmla="*/ 343727 h 654028"/>
              <a:gd name="connsiteX10" fmla="*/ 438150 w 1366157"/>
              <a:gd name="connsiteY10" fmla="*/ 183163 h 654028"/>
              <a:gd name="connsiteX11" fmla="*/ 446315 w 1366157"/>
              <a:gd name="connsiteY11" fmla="*/ 2187 h 654028"/>
              <a:gd name="connsiteX12" fmla="*/ 459922 w 1366157"/>
              <a:gd name="connsiteY12" fmla="*/ 311070 h 654028"/>
              <a:gd name="connsiteX13" fmla="*/ 489857 w 1366157"/>
              <a:gd name="connsiteY13" fmla="*/ 8992 h 654028"/>
              <a:gd name="connsiteX14" fmla="*/ 527957 w 1366157"/>
              <a:gd name="connsiteY14" fmla="*/ 191327 h 654028"/>
              <a:gd name="connsiteX15" fmla="*/ 595993 w 1366157"/>
              <a:gd name="connsiteY15" fmla="*/ 11713 h 654028"/>
              <a:gd name="connsiteX16" fmla="*/ 601436 w 1366157"/>
              <a:gd name="connsiteY16" fmla="*/ 169556 h 654028"/>
              <a:gd name="connsiteX17" fmla="*/ 654504 w 1366157"/>
              <a:gd name="connsiteY17" fmla="*/ 11712 h 654028"/>
              <a:gd name="connsiteX18" fmla="*/ 723900 w 1366157"/>
              <a:gd name="connsiteY18" fmla="*/ 226706 h 654028"/>
              <a:gd name="connsiteX19" fmla="*/ 791937 w 1366157"/>
              <a:gd name="connsiteY19" fmla="*/ 3548 h 654028"/>
              <a:gd name="connsiteX20" fmla="*/ 865415 w 1366157"/>
              <a:gd name="connsiteY20" fmla="*/ 226706 h 654028"/>
              <a:gd name="connsiteX21" fmla="*/ 907597 w 1366157"/>
              <a:gd name="connsiteY21" fmla="*/ 8992 h 654028"/>
              <a:gd name="connsiteX22" fmla="*/ 947057 w 1366157"/>
              <a:gd name="connsiteY22" fmla="*/ 199491 h 654028"/>
              <a:gd name="connsiteX23" fmla="*/ 993322 w 1366157"/>
              <a:gd name="connsiteY23" fmla="*/ 8991 h 654028"/>
              <a:gd name="connsiteX24" fmla="*/ 1045029 w 1366157"/>
              <a:gd name="connsiteY24" fmla="*/ 169556 h 654028"/>
              <a:gd name="connsiteX25" fmla="*/ 1080407 w 1366157"/>
              <a:gd name="connsiteY25" fmla="*/ 3549 h 654028"/>
              <a:gd name="connsiteX26" fmla="*/ 1118507 w 1366157"/>
              <a:gd name="connsiteY26" fmla="*/ 259363 h 654028"/>
              <a:gd name="connsiteX27" fmla="*/ 1140279 w 1366157"/>
              <a:gd name="connsiteY27" fmla="*/ 2187 h 654028"/>
              <a:gd name="connsiteX28" fmla="*/ 1156607 w 1366157"/>
              <a:gd name="connsiteY28" fmla="*/ 248477 h 654028"/>
              <a:gd name="connsiteX29" fmla="*/ 1179739 w 1366157"/>
              <a:gd name="connsiteY29" fmla="*/ 827 h 654028"/>
              <a:gd name="connsiteX30" fmla="*/ 1205593 w 1366157"/>
              <a:gd name="connsiteY30" fmla="*/ 327398 h 654028"/>
              <a:gd name="connsiteX31" fmla="*/ 1228725 w 1366157"/>
              <a:gd name="connsiteY31" fmla="*/ 2187 h 654028"/>
              <a:gd name="connsiteX32" fmla="*/ 1243693 w 1366157"/>
              <a:gd name="connsiteY32" fmla="*/ 289298 h 654028"/>
              <a:gd name="connsiteX33" fmla="*/ 1249136 w 1366157"/>
              <a:gd name="connsiteY33" fmla="*/ 49813 h 654028"/>
              <a:gd name="connsiteX34" fmla="*/ 1262743 w 1366157"/>
              <a:gd name="connsiteY34" fmla="*/ 297463 h 654028"/>
              <a:gd name="connsiteX35" fmla="*/ 1309008 w 1366157"/>
              <a:gd name="connsiteY35" fmla="*/ 10353 h 654028"/>
              <a:gd name="connsiteX36" fmla="*/ 1338943 w 1366157"/>
              <a:gd name="connsiteY36" fmla="*/ 251198 h 654028"/>
              <a:gd name="connsiteX37" fmla="*/ 1366157 w 1366157"/>
              <a:gd name="connsiteY37" fmla="*/ 123291 h 654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366157" h="654028">
                <a:moveTo>
                  <a:pt x="0" y="392713"/>
                </a:moveTo>
                <a:cubicBezTo>
                  <a:pt x="9978" y="534227"/>
                  <a:pt x="19957" y="675741"/>
                  <a:pt x="29936" y="651248"/>
                </a:cubicBezTo>
                <a:cubicBezTo>
                  <a:pt x="39915" y="626755"/>
                  <a:pt x="42636" y="273424"/>
                  <a:pt x="59872" y="245756"/>
                </a:cubicBezTo>
                <a:cubicBezTo>
                  <a:pt x="77108" y="218088"/>
                  <a:pt x="116114" y="501116"/>
                  <a:pt x="133350" y="485241"/>
                </a:cubicBezTo>
                <a:cubicBezTo>
                  <a:pt x="150586" y="469366"/>
                  <a:pt x="150132" y="152774"/>
                  <a:pt x="163286" y="150506"/>
                </a:cubicBezTo>
                <a:cubicBezTo>
                  <a:pt x="176440" y="148238"/>
                  <a:pt x="195036" y="470727"/>
                  <a:pt x="212272" y="471634"/>
                </a:cubicBezTo>
                <a:cubicBezTo>
                  <a:pt x="229508" y="472541"/>
                  <a:pt x="244022" y="157762"/>
                  <a:pt x="266700" y="155948"/>
                </a:cubicBezTo>
                <a:cubicBezTo>
                  <a:pt x="289378" y="154134"/>
                  <a:pt x="328386" y="486602"/>
                  <a:pt x="348343" y="460748"/>
                </a:cubicBezTo>
                <a:cubicBezTo>
                  <a:pt x="368300" y="434894"/>
                  <a:pt x="376918" y="20330"/>
                  <a:pt x="386443" y="827"/>
                </a:cubicBezTo>
                <a:cubicBezTo>
                  <a:pt x="395968" y="-18676"/>
                  <a:pt x="396875" y="313338"/>
                  <a:pt x="405493" y="343727"/>
                </a:cubicBezTo>
                <a:cubicBezTo>
                  <a:pt x="414111" y="374116"/>
                  <a:pt x="431346" y="240086"/>
                  <a:pt x="438150" y="183163"/>
                </a:cubicBezTo>
                <a:cubicBezTo>
                  <a:pt x="444954" y="126240"/>
                  <a:pt x="442686" y="-19131"/>
                  <a:pt x="446315" y="2187"/>
                </a:cubicBezTo>
                <a:cubicBezTo>
                  <a:pt x="449944" y="23505"/>
                  <a:pt x="452665" y="309936"/>
                  <a:pt x="459922" y="311070"/>
                </a:cubicBezTo>
                <a:cubicBezTo>
                  <a:pt x="467179" y="312204"/>
                  <a:pt x="478518" y="28949"/>
                  <a:pt x="489857" y="8992"/>
                </a:cubicBezTo>
                <a:cubicBezTo>
                  <a:pt x="501196" y="-10965"/>
                  <a:pt x="510268" y="190874"/>
                  <a:pt x="527957" y="191327"/>
                </a:cubicBezTo>
                <a:cubicBezTo>
                  <a:pt x="545646" y="191780"/>
                  <a:pt x="583747" y="15341"/>
                  <a:pt x="595993" y="11713"/>
                </a:cubicBezTo>
                <a:cubicBezTo>
                  <a:pt x="608239" y="8085"/>
                  <a:pt x="591684" y="169556"/>
                  <a:pt x="601436" y="169556"/>
                </a:cubicBezTo>
                <a:cubicBezTo>
                  <a:pt x="611188" y="169556"/>
                  <a:pt x="634093" y="2187"/>
                  <a:pt x="654504" y="11712"/>
                </a:cubicBezTo>
                <a:cubicBezTo>
                  <a:pt x="674915" y="21237"/>
                  <a:pt x="700995" y="228067"/>
                  <a:pt x="723900" y="226706"/>
                </a:cubicBezTo>
                <a:cubicBezTo>
                  <a:pt x="746805" y="225345"/>
                  <a:pt x="768351" y="3548"/>
                  <a:pt x="791937" y="3548"/>
                </a:cubicBezTo>
                <a:cubicBezTo>
                  <a:pt x="815523" y="3548"/>
                  <a:pt x="846138" y="225799"/>
                  <a:pt x="865415" y="226706"/>
                </a:cubicBezTo>
                <a:cubicBezTo>
                  <a:pt x="884692" y="227613"/>
                  <a:pt x="893990" y="13528"/>
                  <a:pt x="907597" y="8992"/>
                </a:cubicBezTo>
                <a:cubicBezTo>
                  <a:pt x="921204" y="4456"/>
                  <a:pt x="932770" y="199491"/>
                  <a:pt x="947057" y="199491"/>
                </a:cubicBezTo>
                <a:cubicBezTo>
                  <a:pt x="961344" y="199491"/>
                  <a:pt x="976993" y="13980"/>
                  <a:pt x="993322" y="8991"/>
                </a:cubicBezTo>
                <a:cubicBezTo>
                  <a:pt x="1009651" y="4002"/>
                  <a:pt x="1030515" y="170463"/>
                  <a:pt x="1045029" y="169556"/>
                </a:cubicBezTo>
                <a:cubicBezTo>
                  <a:pt x="1059543" y="168649"/>
                  <a:pt x="1068161" y="-11419"/>
                  <a:pt x="1080407" y="3549"/>
                </a:cubicBezTo>
                <a:cubicBezTo>
                  <a:pt x="1092653" y="18517"/>
                  <a:pt x="1108528" y="259590"/>
                  <a:pt x="1118507" y="259363"/>
                </a:cubicBezTo>
                <a:cubicBezTo>
                  <a:pt x="1128486" y="259136"/>
                  <a:pt x="1133929" y="4001"/>
                  <a:pt x="1140279" y="2187"/>
                </a:cubicBezTo>
                <a:cubicBezTo>
                  <a:pt x="1146629" y="373"/>
                  <a:pt x="1150030" y="248704"/>
                  <a:pt x="1156607" y="248477"/>
                </a:cubicBezTo>
                <a:cubicBezTo>
                  <a:pt x="1163184" y="248250"/>
                  <a:pt x="1171575" y="-12326"/>
                  <a:pt x="1179739" y="827"/>
                </a:cubicBezTo>
                <a:cubicBezTo>
                  <a:pt x="1187903" y="13980"/>
                  <a:pt x="1197429" y="327171"/>
                  <a:pt x="1205593" y="327398"/>
                </a:cubicBezTo>
                <a:cubicBezTo>
                  <a:pt x="1213757" y="327625"/>
                  <a:pt x="1222375" y="8537"/>
                  <a:pt x="1228725" y="2187"/>
                </a:cubicBezTo>
                <a:cubicBezTo>
                  <a:pt x="1235075" y="-4163"/>
                  <a:pt x="1240291" y="281360"/>
                  <a:pt x="1243693" y="289298"/>
                </a:cubicBezTo>
                <a:cubicBezTo>
                  <a:pt x="1247095" y="297236"/>
                  <a:pt x="1245961" y="48452"/>
                  <a:pt x="1249136" y="49813"/>
                </a:cubicBezTo>
                <a:cubicBezTo>
                  <a:pt x="1252311" y="51174"/>
                  <a:pt x="1252764" y="304040"/>
                  <a:pt x="1262743" y="297463"/>
                </a:cubicBezTo>
                <a:cubicBezTo>
                  <a:pt x="1272722" y="290886"/>
                  <a:pt x="1296308" y="18064"/>
                  <a:pt x="1309008" y="10353"/>
                </a:cubicBezTo>
                <a:cubicBezTo>
                  <a:pt x="1321708" y="2642"/>
                  <a:pt x="1329418" y="232375"/>
                  <a:pt x="1338943" y="251198"/>
                </a:cubicBezTo>
                <a:cubicBezTo>
                  <a:pt x="1348468" y="270021"/>
                  <a:pt x="1357766" y="197676"/>
                  <a:pt x="1366157" y="123291"/>
                </a:cubicBezTo>
              </a:path>
            </a:pathLst>
          </a:custGeom>
          <a:noFill/>
          <a:ln>
            <a:solidFill>
              <a:schemeClr val="accent2">
                <a:lumMod val="60000"/>
                <a:lumOff val="40000"/>
                <a:alpha val="18824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99" name="Freeform: Shape 698">
            <a:extLst>
              <a:ext uri="{FF2B5EF4-FFF2-40B4-BE49-F238E27FC236}">
                <a16:creationId xmlns:a16="http://schemas.microsoft.com/office/drawing/2014/main" id="{76E6243A-DD13-460D-8E51-378141AEE2B0}"/>
              </a:ext>
            </a:extLst>
          </p:cNvPr>
          <p:cNvSpPr/>
          <p:nvPr/>
        </p:nvSpPr>
        <p:spPr>
          <a:xfrm>
            <a:off x="1534203" y="1884071"/>
            <a:ext cx="4223656" cy="914474"/>
          </a:xfrm>
          <a:custGeom>
            <a:avLst/>
            <a:gdLst>
              <a:gd name="connsiteX0" fmla="*/ 0 w 4476690"/>
              <a:gd name="connsiteY0" fmla="*/ 696722 h 914474"/>
              <a:gd name="connsiteX1" fmla="*/ 24492 w 4476690"/>
              <a:gd name="connsiteY1" fmla="*/ 462679 h 914474"/>
              <a:gd name="connsiteX2" fmla="*/ 70757 w 4476690"/>
              <a:gd name="connsiteY2" fmla="*/ 830072 h 914474"/>
              <a:gd name="connsiteX3" fmla="*/ 100692 w 4476690"/>
              <a:gd name="connsiteY3" fmla="*/ 449072 h 914474"/>
              <a:gd name="connsiteX4" fmla="*/ 138792 w 4476690"/>
              <a:gd name="connsiteY4" fmla="*/ 685837 h 914474"/>
              <a:gd name="connsiteX5" fmla="*/ 204107 w 4476690"/>
              <a:gd name="connsiteY5" fmla="*/ 304837 h 914474"/>
              <a:gd name="connsiteX6" fmla="*/ 231321 w 4476690"/>
              <a:gd name="connsiteY6" fmla="*/ 734822 h 914474"/>
              <a:gd name="connsiteX7" fmla="*/ 258535 w 4476690"/>
              <a:gd name="connsiteY7" fmla="*/ 266737 h 914474"/>
              <a:gd name="connsiteX8" fmla="*/ 274864 w 4476690"/>
              <a:gd name="connsiteY8" fmla="*/ 748429 h 914474"/>
              <a:gd name="connsiteX9" fmla="*/ 310242 w 4476690"/>
              <a:gd name="connsiteY9" fmla="*/ 299394 h 914474"/>
              <a:gd name="connsiteX10" fmla="*/ 329292 w 4476690"/>
              <a:gd name="connsiteY10" fmla="*/ 737544 h 914474"/>
              <a:gd name="connsiteX11" fmla="*/ 370114 w 4476690"/>
              <a:gd name="connsiteY11" fmla="*/ 157879 h 914474"/>
              <a:gd name="connsiteX12" fmla="*/ 361950 w 4476690"/>
              <a:gd name="connsiteY12" fmla="*/ 549765 h 914474"/>
              <a:gd name="connsiteX13" fmla="*/ 405492 w 4476690"/>
              <a:gd name="connsiteY13" fmla="*/ 247687 h 914474"/>
              <a:gd name="connsiteX14" fmla="*/ 451757 w 4476690"/>
              <a:gd name="connsiteY14" fmla="*/ 465401 h 914474"/>
              <a:gd name="connsiteX15" fmla="*/ 500742 w 4476690"/>
              <a:gd name="connsiteY15" fmla="*/ 103451 h 914474"/>
              <a:gd name="connsiteX16" fmla="*/ 527957 w 4476690"/>
              <a:gd name="connsiteY16" fmla="*/ 511665 h 914474"/>
              <a:gd name="connsiteX17" fmla="*/ 576942 w 4476690"/>
              <a:gd name="connsiteY17" fmla="*/ 37 h 914474"/>
              <a:gd name="connsiteX18" fmla="*/ 601435 w 4476690"/>
              <a:gd name="connsiteY18" fmla="*/ 541601 h 914474"/>
              <a:gd name="connsiteX19" fmla="*/ 647700 w 4476690"/>
              <a:gd name="connsiteY19" fmla="*/ 84401 h 914474"/>
              <a:gd name="connsiteX20" fmla="*/ 718457 w 4476690"/>
              <a:gd name="connsiteY20" fmla="*/ 413694 h 914474"/>
              <a:gd name="connsiteX21" fmla="*/ 723900 w 4476690"/>
              <a:gd name="connsiteY21" fmla="*/ 114337 h 914474"/>
              <a:gd name="connsiteX22" fmla="*/ 764721 w 4476690"/>
              <a:gd name="connsiteY22" fmla="*/ 351101 h 914474"/>
              <a:gd name="connsiteX23" fmla="*/ 808264 w 4476690"/>
              <a:gd name="connsiteY23" fmla="*/ 13644 h 914474"/>
              <a:gd name="connsiteX24" fmla="*/ 857250 w 4476690"/>
              <a:gd name="connsiteY24" fmla="*/ 250408 h 914474"/>
              <a:gd name="connsiteX25" fmla="*/ 887185 w 4476690"/>
              <a:gd name="connsiteY25" fmla="*/ 27251 h 914474"/>
              <a:gd name="connsiteX26" fmla="*/ 919842 w 4476690"/>
              <a:gd name="connsiteY26" fmla="*/ 261294 h 914474"/>
              <a:gd name="connsiteX27" fmla="*/ 966107 w 4476690"/>
              <a:gd name="connsiteY27" fmla="*/ 70794 h 914474"/>
              <a:gd name="connsiteX28" fmla="*/ 971550 w 4476690"/>
              <a:gd name="connsiteY28" fmla="*/ 378315 h 914474"/>
              <a:gd name="connsiteX29" fmla="*/ 1025978 w 4476690"/>
              <a:gd name="connsiteY29" fmla="*/ 57187 h 914474"/>
              <a:gd name="connsiteX30" fmla="*/ 1053192 w 4476690"/>
              <a:gd name="connsiteY30" fmla="*/ 430022 h 914474"/>
              <a:gd name="connsiteX31" fmla="*/ 1113064 w 4476690"/>
              <a:gd name="connsiteY31" fmla="*/ 54465 h 914474"/>
              <a:gd name="connsiteX32" fmla="*/ 1126671 w 4476690"/>
              <a:gd name="connsiteY32" fmla="*/ 500779 h 914474"/>
              <a:gd name="connsiteX33" fmla="*/ 1170214 w 4476690"/>
              <a:gd name="connsiteY33" fmla="*/ 87122 h 914474"/>
              <a:gd name="connsiteX34" fmla="*/ 1243692 w 4476690"/>
              <a:gd name="connsiteY34" fmla="*/ 606915 h 914474"/>
              <a:gd name="connsiteX35" fmla="*/ 1270907 w 4476690"/>
              <a:gd name="connsiteY35" fmla="*/ 326608 h 914474"/>
              <a:gd name="connsiteX36" fmla="*/ 1317171 w 4476690"/>
              <a:gd name="connsiteY36" fmla="*/ 634129 h 914474"/>
              <a:gd name="connsiteX37" fmla="*/ 1347107 w 4476690"/>
              <a:gd name="connsiteY37" fmla="*/ 375594 h 914474"/>
              <a:gd name="connsiteX38" fmla="*/ 1363435 w 4476690"/>
              <a:gd name="connsiteY38" fmla="*/ 699444 h 914474"/>
              <a:gd name="connsiteX39" fmla="*/ 1401535 w 4476690"/>
              <a:gd name="connsiteY39" fmla="*/ 348379 h 914474"/>
              <a:gd name="connsiteX40" fmla="*/ 1417864 w 4476690"/>
              <a:gd name="connsiteY40" fmla="*/ 824629 h 914474"/>
              <a:gd name="connsiteX41" fmla="*/ 1524000 w 4476690"/>
              <a:gd name="connsiteY41" fmla="*/ 397365 h 914474"/>
              <a:gd name="connsiteX42" fmla="*/ 1507671 w 4476690"/>
              <a:gd name="connsiteY42" fmla="*/ 748429 h 914474"/>
              <a:gd name="connsiteX43" fmla="*/ 1551214 w 4476690"/>
              <a:gd name="connsiteY43" fmla="*/ 606915 h 914474"/>
              <a:gd name="connsiteX44" fmla="*/ 1592035 w 4476690"/>
              <a:gd name="connsiteY44" fmla="*/ 802858 h 914474"/>
              <a:gd name="connsiteX45" fmla="*/ 1592035 w 4476690"/>
              <a:gd name="connsiteY45" fmla="*/ 541601 h 914474"/>
              <a:gd name="connsiteX46" fmla="*/ 1635578 w 4476690"/>
              <a:gd name="connsiteY46" fmla="*/ 835515 h 914474"/>
              <a:gd name="connsiteX47" fmla="*/ 1654628 w 4476690"/>
              <a:gd name="connsiteY47" fmla="*/ 568815 h 914474"/>
              <a:gd name="connsiteX48" fmla="*/ 1681842 w 4476690"/>
              <a:gd name="connsiteY48" fmla="*/ 824629 h 914474"/>
              <a:gd name="connsiteX49" fmla="*/ 1763485 w 4476690"/>
              <a:gd name="connsiteY49" fmla="*/ 503501 h 914474"/>
              <a:gd name="connsiteX50" fmla="*/ 1842407 w 4476690"/>
              <a:gd name="connsiteY50" fmla="*/ 876337 h 914474"/>
              <a:gd name="connsiteX51" fmla="*/ 1877785 w 4476690"/>
              <a:gd name="connsiteY51" fmla="*/ 533437 h 914474"/>
              <a:gd name="connsiteX52" fmla="*/ 1945821 w 4476690"/>
              <a:gd name="connsiteY52" fmla="*/ 846401 h 914474"/>
              <a:gd name="connsiteX53" fmla="*/ 2046514 w 4476690"/>
              <a:gd name="connsiteY53" fmla="*/ 609637 h 914474"/>
              <a:gd name="connsiteX54" fmla="*/ 2065564 w 4476690"/>
              <a:gd name="connsiteY54" fmla="*/ 862729 h 914474"/>
              <a:gd name="connsiteX55" fmla="*/ 2109107 w 4476690"/>
              <a:gd name="connsiteY55" fmla="*/ 631408 h 914474"/>
              <a:gd name="connsiteX56" fmla="*/ 2125435 w 4476690"/>
              <a:gd name="connsiteY56" fmla="*/ 832794 h 914474"/>
              <a:gd name="connsiteX57" fmla="*/ 2155371 w 4476690"/>
              <a:gd name="connsiteY57" fmla="*/ 538879 h 914474"/>
              <a:gd name="connsiteX58" fmla="*/ 2177142 w 4476690"/>
              <a:gd name="connsiteY58" fmla="*/ 889944 h 914474"/>
              <a:gd name="connsiteX59" fmla="*/ 2261507 w 4476690"/>
              <a:gd name="connsiteY59" fmla="*/ 329329 h 914474"/>
              <a:gd name="connsiteX60" fmla="*/ 2318657 w 4476690"/>
              <a:gd name="connsiteY60" fmla="*/ 914437 h 914474"/>
              <a:gd name="connsiteX61" fmla="*/ 2359478 w 4476690"/>
              <a:gd name="connsiteY61" fmla="*/ 296672 h 914474"/>
              <a:gd name="connsiteX62" fmla="*/ 2383971 w 4476690"/>
              <a:gd name="connsiteY62" fmla="*/ 824629 h 914474"/>
              <a:gd name="connsiteX63" fmla="*/ 2432957 w 4476690"/>
              <a:gd name="connsiteY63" fmla="*/ 642294 h 914474"/>
              <a:gd name="connsiteX64" fmla="*/ 2471057 w 4476690"/>
              <a:gd name="connsiteY64" fmla="*/ 840958 h 914474"/>
              <a:gd name="connsiteX65" fmla="*/ 2473778 w 4476690"/>
              <a:gd name="connsiteY65" fmla="*/ 500779 h 914474"/>
              <a:gd name="connsiteX66" fmla="*/ 2517321 w 4476690"/>
              <a:gd name="connsiteY66" fmla="*/ 748429 h 914474"/>
              <a:gd name="connsiteX67" fmla="*/ 2566307 w 4476690"/>
              <a:gd name="connsiteY67" fmla="*/ 473565 h 914474"/>
              <a:gd name="connsiteX68" fmla="*/ 2615292 w 4476690"/>
              <a:gd name="connsiteY68" fmla="*/ 729379 h 914474"/>
              <a:gd name="connsiteX69" fmla="*/ 2647950 w 4476690"/>
              <a:gd name="connsiteY69" fmla="*/ 225915 h 914474"/>
              <a:gd name="connsiteX70" fmla="*/ 2705100 w 4476690"/>
              <a:gd name="connsiteY70" fmla="*/ 832794 h 914474"/>
              <a:gd name="connsiteX71" fmla="*/ 2781300 w 4476690"/>
              <a:gd name="connsiteY71" fmla="*/ 255851 h 914474"/>
              <a:gd name="connsiteX72" fmla="*/ 2841171 w 4476690"/>
              <a:gd name="connsiteY72" fmla="*/ 628687 h 914474"/>
              <a:gd name="connsiteX73" fmla="*/ 2890157 w 4476690"/>
              <a:gd name="connsiteY73" fmla="*/ 264015 h 914474"/>
              <a:gd name="connsiteX74" fmla="*/ 2901042 w 4476690"/>
              <a:gd name="connsiteY74" fmla="*/ 481729 h 914474"/>
              <a:gd name="connsiteX75" fmla="*/ 2944585 w 4476690"/>
              <a:gd name="connsiteY75" fmla="*/ 250408 h 914474"/>
              <a:gd name="connsiteX76" fmla="*/ 2996292 w 4476690"/>
              <a:gd name="connsiteY76" fmla="*/ 538879 h 914474"/>
              <a:gd name="connsiteX77" fmla="*/ 3050721 w 4476690"/>
              <a:gd name="connsiteY77" fmla="*/ 117058 h 914474"/>
              <a:gd name="connsiteX78" fmla="*/ 3099707 w 4476690"/>
              <a:gd name="connsiteY78" fmla="*/ 495337 h 914474"/>
              <a:gd name="connsiteX79" fmla="*/ 3216728 w 4476690"/>
              <a:gd name="connsiteY79" fmla="*/ 81679 h 914474"/>
              <a:gd name="connsiteX80" fmla="*/ 3211285 w 4476690"/>
              <a:gd name="connsiteY80" fmla="*/ 364708 h 914474"/>
              <a:gd name="connsiteX81" fmla="*/ 3292928 w 4476690"/>
              <a:gd name="connsiteY81" fmla="*/ 195979 h 914474"/>
              <a:gd name="connsiteX82" fmla="*/ 3292928 w 4476690"/>
              <a:gd name="connsiteY82" fmla="*/ 351101 h 914474"/>
              <a:gd name="connsiteX83" fmla="*/ 3360964 w 4476690"/>
              <a:gd name="connsiteY83" fmla="*/ 98008 h 914474"/>
              <a:gd name="connsiteX84" fmla="*/ 3420835 w 4476690"/>
              <a:gd name="connsiteY84" fmla="*/ 345658 h 914474"/>
              <a:gd name="connsiteX85" fmla="*/ 3491592 w 4476690"/>
              <a:gd name="connsiteY85" fmla="*/ 81679 h 914474"/>
              <a:gd name="connsiteX86" fmla="*/ 3540578 w 4476690"/>
              <a:gd name="connsiteY86" fmla="*/ 386479 h 914474"/>
              <a:gd name="connsiteX87" fmla="*/ 3605892 w 4476690"/>
              <a:gd name="connsiteY87" fmla="*/ 38137 h 914474"/>
              <a:gd name="connsiteX88" fmla="*/ 3660321 w 4476690"/>
              <a:gd name="connsiteY88" fmla="*/ 351101 h 914474"/>
              <a:gd name="connsiteX89" fmla="*/ 3736521 w 4476690"/>
              <a:gd name="connsiteY89" fmla="*/ 57187 h 914474"/>
              <a:gd name="connsiteX90" fmla="*/ 3810000 w 4476690"/>
              <a:gd name="connsiteY90" fmla="*/ 465401 h 914474"/>
              <a:gd name="connsiteX91" fmla="*/ 3875314 w 4476690"/>
              <a:gd name="connsiteY91" fmla="*/ 133387 h 914474"/>
              <a:gd name="connsiteX92" fmla="*/ 3924300 w 4476690"/>
              <a:gd name="connsiteY92" fmla="*/ 468122 h 914474"/>
              <a:gd name="connsiteX93" fmla="*/ 3951514 w 4476690"/>
              <a:gd name="connsiteY93" fmla="*/ 255851 h 914474"/>
              <a:gd name="connsiteX94" fmla="*/ 3951514 w 4476690"/>
              <a:gd name="connsiteY94" fmla="*/ 473565 h 914474"/>
              <a:gd name="connsiteX95" fmla="*/ 4003221 w 4476690"/>
              <a:gd name="connsiteY95" fmla="*/ 146994 h 914474"/>
              <a:gd name="connsiteX96" fmla="*/ 4038600 w 4476690"/>
              <a:gd name="connsiteY96" fmla="*/ 525272 h 914474"/>
              <a:gd name="connsiteX97" fmla="*/ 4079421 w 4476690"/>
              <a:gd name="connsiteY97" fmla="*/ 228637 h 914474"/>
              <a:gd name="connsiteX98" fmla="*/ 4128407 w 4476690"/>
              <a:gd name="connsiteY98" fmla="*/ 557929 h 914474"/>
              <a:gd name="connsiteX99" fmla="*/ 4182835 w 4476690"/>
              <a:gd name="connsiteY99" fmla="*/ 253129 h 914474"/>
              <a:gd name="connsiteX100" fmla="*/ 4259035 w 4476690"/>
              <a:gd name="connsiteY100" fmla="*/ 503501 h 914474"/>
              <a:gd name="connsiteX0" fmla="*/ 0 w 4476690"/>
              <a:gd name="connsiteY0" fmla="*/ 696722 h 914474"/>
              <a:gd name="connsiteX1" fmla="*/ 24492 w 4476690"/>
              <a:gd name="connsiteY1" fmla="*/ 462679 h 914474"/>
              <a:gd name="connsiteX2" fmla="*/ 70757 w 4476690"/>
              <a:gd name="connsiteY2" fmla="*/ 830072 h 914474"/>
              <a:gd name="connsiteX3" fmla="*/ 100692 w 4476690"/>
              <a:gd name="connsiteY3" fmla="*/ 449072 h 914474"/>
              <a:gd name="connsiteX4" fmla="*/ 138792 w 4476690"/>
              <a:gd name="connsiteY4" fmla="*/ 685837 h 914474"/>
              <a:gd name="connsiteX5" fmla="*/ 204107 w 4476690"/>
              <a:gd name="connsiteY5" fmla="*/ 304837 h 914474"/>
              <a:gd name="connsiteX6" fmla="*/ 231321 w 4476690"/>
              <a:gd name="connsiteY6" fmla="*/ 734822 h 914474"/>
              <a:gd name="connsiteX7" fmla="*/ 258535 w 4476690"/>
              <a:gd name="connsiteY7" fmla="*/ 266737 h 914474"/>
              <a:gd name="connsiteX8" fmla="*/ 274864 w 4476690"/>
              <a:gd name="connsiteY8" fmla="*/ 748429 h 914474"/>
              <a:gd name="connsiteX9" fmla="*/ 310242 w 4476690"/>
              <a:gd name="connsiteY9" fmla="*/ 299394 h 914474"/>
              <a:gd name="connsiteX10" fmla="*/ 329292 w 4476690"/>
              <a:gd name="connsiteY10" fmla="*/ 737544 h 914474"/>
              <a:gd name="connsiteX11" fmla="*/ 370114 w 4476690"/>
              <a:gd name="connsiteY11" fmla="*/ 157879 h 914474"/>
              <a:gd name="connsiteX12" fmla="*/ 361950 w 4476690"/>
              <a:gd name="connsiteY12" fmla="*/ 549765 h 914474"/>
              <a:gd name="connsiteX13" fmla="*/ 405492 w 4476690"/>
              <a:gd name="connsiteY13" fmla="*/ 247687 h 914474"/>
              <a:gd name="connsiteX14" fmla="*/ 451757 w 4476690"/>
              <a:gd name="connsiteY14" fmla="*/ 465401 h 914474"/>
              <a:gd name="connsiteX15" fmla="*/ 500742 w 4476690"/>
              <a:gd name="connsiteY15" fmla="*/ 103451 h 914474"/>
              <a:gd name="connsiteX16" fmla="*/ 527957 w 4476690"/>
              <a:gd name="connsiteY16" fmla="*/ 511665 h 914474"/>
              <a:gd name="connsiteX17" fmla="*/ 576942 w 4476690"/>
              <a:gd name="connsiteY17" fmla="*/ 37 h 914474"/>
              <a:gd name="connsiteX18" fmla="*/ 601435 w 4476690"/>
              <a:gd name="connsiteY18" fmla="*/ 541601 h 914474"/>
              <a:gd name="connsiteX19" fmla="*/ 647700 w 4476690"/>
              <a:gd name="connsiteY19" fmla="*/ 84401 h 914474"/>
              <a:gd name="connsiteX20" fmla="*/ 718457 w 4476690"/>
              <a:gd name="connsiteY20" fmla="*/ 413694 h 914474"/>
              <a:gd name="connsiteX21" fmla="*/ 723900 w 4476690"/>
              <a:gd name="connsiteY21" fmla="*/ 114337 h 914474"/>
              <a:gd name="connsiteX22" fmla="*/ 764721 w 4476690"/>
              <a:gd name="connsiteY22" fmla="*/ 351101 h 914474"/>
              <a:gd name="connsiteX23" fmla="*/ 808264 w 4476690"/>
              <a:gd name="connsiteY23" fmla="*/ 13644 h 914474"/>
              <a:gd name="connsiteX24" fmla="*/ 857250 w 4476690"/>
              <a:gd name="connsiteY24" fmla="*/ 250408 h 914474"/>
              <a:gd name="connsiteX25" fmla="*/ 887185 w 4476690"/>
              <a:gd name="connsiteY25" fmla="*/ 27251 h 914474"/>
              <a:gd name="connsiteX26" fmla="*/ 919842 w 4476690"/>
              <a:gd name="connsiteY26" fmla="*/ 261294 h 914474"/>
              <a:gd name="connsiteX27" fmla="*/ 966107 w 4476690"/>
              <a:gd name="connsiteY27" fmla="*/ 70794 h 914474"/>
              <a:gd name="connsiteX28" fmla="*/ 971550 w 4476690"/>
              <a:gd name="connsiteY28" fmla="*/ 378315 h 914474"/>
              <a:gd name="connsiteX29" fmla="*/ 1025978 w 4476690"/>
              <a:gd name="connsiteY29" fmla="*/ 57187 h 914474"/>
              <a:gd name="connsiteX30" fmla="*/ 1053192 w 4476690"/>
              <a:gd name="connsiteY30" fmla="*/ 430022 h 914474"/>
              <a:gd name="connsiteX31" fmla="*/ 1113064 w 4476690"/>
              <a:gd name="connsiteY31" fmla="*/ 54465 h 914474"/>
              <a:gd name="connsiteX32" fmla="*/ 1126671 w 4476690"/>
              <a:gd name="connsiteY32" fmla="*/ 500779 h 914474"/>
              <a:gd name="connsiteX33" fmla="*/ 1170214 w 4476690"/>
              <a:gd name="connsiteY33" fmla="*/ 87122 h 914474"/>
              <a:gd name="connsiteX34" fmla="*/ 1243692 w 4476690"/>
              <a:gd name="connsiteY34" fmla="*/ 606915 h 914474"/>
              <a:gd name="connsiteX35" fmla="*/ 1270907 w 4476690"/>
              <a:gd name="connsiteY35" fmla="*/ 326608 h 914474"/>
              <a:gd name="connsiteX36" fmla="*/ 1317171 w 4476690"/>
              <a:gd name="connsiteY36" fmla="*/ 634129 h 914474"/>
              <a:gd name="connsiteX37" fmla="*/ 1347107 w 4476690"/>
              <a:gd name="connsiteY37" fmla="*/ 375594 h 914474"/>
              <a:gd name="connsiteX38" fmla="*/ 1363435 w 4476690"/>
              <a:gd name="connsiteY38" fmla="*/ 699444 h 914474"/>
              <a:gd name="connsiteX39" fmla="*/ 1401535 w 4476690"/>
              <a:gd name="connsiteY39" fmla="*/ 348379 h 914474"/>
              <a:gd name="connsiteX40" fmla="*/ 1417864 w 4476690"/>
              <a:gd name="connsiteY40" fmla="*/ 824629 h 914474"/>
              <a:gd name="connsiteX41" fmla="*/ 1524000 w 4476690"/>
              <a:gd name="connsiteY41" fmla="*/ 397365 h 914474"/>
              <a:gd name="connsiteX42" fmla="*/ 1507671 w 4476690"/>
              <a:gd name="connsiteY42" fmla="*/ 748429 h 914474"/>
              <a:gd name="connsiteX43" fmla="*/ 1551214 w 4476690"/>
              <a:gd name="connsiteY43" fmla="*/ 606915 h 914474"/>
              <a:gd name="connsiteX44" fmla="*/ 1592035 w 4476690"/>
              <a:gd name="connsiteY44" fmla="*/ 802858 h 914474"/>
              <a:gd name="connsiteX45" fmla="*/ 1592035 w 4476690"/>
              <a:gd name="connsiteY45" fmla="*/ 541601 h 914474"/>
              <a:gd name="connsiteX46" fmla="*/ 1635578 w 4476690"/>
              <a:gd name="connsiteY46" fmla="*/ 835515 h 914474"/>
              <a:gd name="connsiteX47" fmla="*/ 1654628 w 4476690"/>
              <a:gd name="connsiteY47" fmla="*/ 568815 h 914474"/>
              <a:gd name="connsiteX48" fmla="*/ 1681842 w 4476690"/>
              <a:gd name="connsiteY48" fmla="*/ 824629 h 914474"/>
              <a:gd name="connsiteX49" fmla="*/ 1763485 w 4476690"/>
              <a:gd name="connsiteY49" fmla="*/ 503501 h 914474"/>
              <a:gd name="connsiteX50" fmla="*/ 1842407 w 4476690"/>
              <a:gd name="connsiteY50" fmla="*/ 876337 h 914474"/>
              <a:gd name="connsiteX51" fmla="*/ 1877785 w 4476690"/>
              <a:gd name="connsiteY51" fmla="*/ 533437 h 914474"/>
              <a:gd name="connsiteX52" fmla="*/ 1945821 w 4476690"/>
              <a:gd name="connsiteY52" fmla="*/ 846401 h 914474"/>
              <a:gd name="connsiteX53" fmla="*/ 2046514 w 4476690"/>
              <a:gd name="connsiteY53" fmla="*/ 609637 h 914474"/>
              <a:gd name="connsiteX54" fmla="*/ 2065564 w 4476690"/>
              <a:gd name="connsiteY54" fmla="*/ 862729 h 914474"/>
              <a:gd name="connsiteX55" fmla="*/ 2109107 w 4476690"/>
              <a:gd name="connsiteY55" fmla="*/ 631408 h 914474"/>
              <a:gd name="connsiteX56" fmla="*/ 2125435 w 4476690"/>
              <a:gd name="connsiteY56" fmla="*/ 832794 h 914474"/>
              <a:gd name="connsiteX57" fmla="*/ 2155371 w 4476690"/>
              <a:gd name="connsiteY57" fmla="*/ 538879 h 914474"/>
              <a:gd name="connsiteX58" fmla="*/ 2196192 w 4476690"/>
              <a:gd name="connsiteY58" fmla="*/ 892665 h 914474"/>
              <a:gd name="connsiteX59" fmla="*/ 2261507 w 4476690"/>
              <a:gd name="connsiteY59" fmla="*/ 329329 h 914474"/>
              <a:gd name="connsiteX60" fmla="*/ 2318657 w 4476690"/>
              <a:gd name="connsiteY60" fmla="*/ 914437 h 914474"/>
              <a:gd name="connsiteX61" fmla="*/ 2359478 w 4476690"/>
              <a:gd name="connsiteY61" fmla="*/ 296672 h 914474"/>
              <a:gd name="connsiteX62" fmla="*/ 2383971 w 4476690"/>
              <a:gd name="connsiteY62" fmla="*/ 824629 h 914474"/>
              <a:gd name="connsiteX63" fmla="*/ 2432957 w 4476690"/>
              <a:gd name="connsiteY63" fmla="*/ 642294 h 914474"/>
              <a:gd name="connsiteX64" fmla="*/ 2471057 w 4476690"/>
              <a:gd name="connsiteY64" fmla="*/ 840958 h 914474"/>
              <a:gd name="connsiteX65" fmla="*/ 2473778 w 4476690"/>
              <a:gd name="connsiteY65" fmla="*/ 500779 h 914474"/>
              <a:gd name="connsiteX66" fmla="*/ 2517321 w 4476690"/>
              <a:gd name="connsiteY66" fmla="*/ 748429 h 914474"/>
              <a:gd name="connsiteX67" fmla="*/ 2566307 w 4476690"/>
              <a:gd name="connsiteY67" fmla="*/ 473565 h 914474"/>
              <a:gd name="connsiteX68" fmla="*/ 2615292 w 4476690"/>
              <a:gd name="connsiteY68" fmla="*/ 729379 h 914474"/>
              <a:gd name="connsiteX69" fmla="*/ 2647950 w 4476690"/>
              <a:gd name="connsiteY69" fmla="*/ 225915 h 914474"/>
              <a:gd name="connsiteX70" fmla="*/ 2705100 w 4476690"/>
              <a:gd name="connsiteY70" fmla="*/ 832794 h 914474"/>
              <a:gd name="connsiteX71" fmla="*/ 2781300 w 4476690"/>
              <a:gd name="connsiteY71" fmla="*/ 255851 h 914474"/>
              <a:gd name="connsiteX72" fmla="*/ 2841171 w 4476690"/>
              <a:gd name="connsiteY72" fmla="*/ 628687 h 914474"/>
              <a:gd name="connsiteX73" fmla="*/ 2890157 w 4476690"/>
              <a:gd name="connsiteY73" fmla="*/ 264015 h 914474"/>
              <a:gd name="connsiteX74" fmla="*/ 2901042 w 4476690"/>
              <a:gd name="connsiteY74" fmla="*/ 481729 h 914474"/>
              <a:gd name="connsiteX75" fmla="*/ 2944585 w 4476690"/>
              <a:gd name="connsiteY75" fmla="*/ 250408 h 914474"/>
              <a:gd name="connsiteX76" fmla="*/ 2996292 w 4476690"/>
              <a:gd name="connsiteY76" fmla="*/ 538879 h 914474"/>
              <a:gd name="connsiteX77" fmla="*/ 3050721 w 4476690"/>
              <a:gd name="connsiteY77" fmla="*/ 117058 h 914474"/>
              <a:gd name="connsiteX78" fmla="*/ 3099707 w 4476690"/>
              <a:gd name="connsiteY78" fmla="*/ 495337 h 914474"/>
              <a:gd name="connsiteX79" fmla="*/ 3216728 w 4476690"/>
              <a:gd name="connsiteY79" fmla="*/ 81679 h 914474"/>
              <a:gd name="connsiteX80" fmla="*/ 3211285 w 4476690"/>
              <a:gd name="connsiteY80" fmla="*/ 364708 h 914474"/>
              <a:gd name="connsiteX81" fmla="*/ 3292928 w 4476690"/>
              <a:gd name="connsiteY81" fmla="*/ 195979 h 914474"/>
              <a:gd name="connsiteX82" fmla="*/ 3292928 w 4476690"/>
              <a:gd name="connsiteY82" fmla="*/ 351101 h 914474"/>
              <a:gd name="connsiteX83" fmla="*/ 3360964 w 4476690"/>
              <a:gd name="connsiteY83" fmla="*/ 98008 h 914474"/>
              <a:gd name="connsiteX84" fmla="*/ 3420835 w 4476690"/>
              <a:gd name="connsiteY84" fmla="*/ 345658 h 914474"/>
              <a:gd name="connsiteX85" fmla="*/ 3491592 w 4476690"/>
              <a:gd name="connsiteY85" fmla="*/ 81679 h 914474"/>
              <a:gd name="connsiteX86" fmla="*/ 3540578 w 4476690"/>
              <a:gd name="connsiteY86" fmla="*/ 386479 h 914474"/>
              <a:gd name="connsiteX87" fmla="*/ 3605892 w 4476690"/>
              <a:gd name="connsiteY87" fmla="*/ 38137 h 914474"/>
              <a:gd name="connsiteX88" fmla="*/ 3660321 w 4476690"/>
              <a:gd name="connsiteY88" fmla="*/ 351101 h 914474"/>
              <a:gd name="connsiteX89" fmla="*/ 3736521 w 4476690"/>
              <a:gd name="connsiteY89" fmla="*/ 57187 h 914474"/>
              <a:gd name="connsiteX90" fmla="*/ 3810000 w 4476690"/>
              <a:gd name="connsiteY90" fmla="*/ 465401 h 914474"/>
              <a:gd name="connsiteX91" fmla="*/ 3875314 w 4476690"/>
              <a:gd name="connsiteY91" fmla="*/ 133387 h 914474"/>
              <a:gd name="connsiteX92" fmla="*/ 3924300 w 4476690"/>
              <a:gd name="connsiteY92" fmla="*/ 468122 h 914474"/>
              <a:gd name="connsiteX93" fmla="*/ 3951514 w 4476690"/>
              <a:gd name="connsiteY93" fmla="*/ 255851 h 914474"/>
              <a:gd name="connsiteX94" fmla="*/ 3951514 w 4476690"/>
              <a:gd name="connsiteY94" fmla="*/ 473565 h 914474"/>
              <a:gd name="connsiteX95" fmla="*/ 4003221 w 4476690"/>
              <a:gd name="connsiteY95" fmla="*/ 146994 h 914474"/>
              <a:gd name="connsiteX96" fmla="*/ 4038600 w 4476690"/>
              <a:gd name="connsiteY96" fmla="*/ 525272 h 914474"/>
              <a:gd name="connsiteX97" fmla="*/ 4079421 w 4476690"/>
              <a:gd name="connsiteY97" fmla="*/ 228637 h 914474"/>
              <a:gd name="connsiteX98" fmla="*/ 4128407 w 4476690"/>
              <a:gd name="connsiteY98" fmla="*/ 557929 h 914474"/>
              <a:gd name="connsiteX99" fmla="*/ 4182835 w 4476690"/>
              <a:gd name="connsiteY99" fmla="*/ 253129 h 914474"/>
              <a:gd name="connsiteX100" fmla="*/ 4259035 w 4476690"/>
              <a:gd name="connsiteY100" fmla="*/ 503501 h 914474"/>
              <a:gd name="connsiteX0" fmla="*/ 0 w 4476690"/>
              <a:gd name="connsiteY0" fmla="*/ 696722 h 914474"/>
              <a:gd name="connsiteX1" fmla="*/ 24492 w 4476690"/>
              <a:gd name="connsiteY1" fmla="*/ 462679 h 914474"/>
              <a:gd name="connsiteX2" fmla="*/ 70757 w 4476690"/>
              <a:gd name="connsiteY2" fmla="*/ 830072 h 914474"/>
              <a:gd name="connsiteX3" fmla="*/ 100692 w 4476690"/>
              <a:gd name="connsiteY3" fmla="*/ 449072 h 914474"/>
              <a:gd name="connsiteX4" fmla="*/ 138792 w 4476690"/>
              <a:gd name="connsiteY4" fmla="*/ 685837 h 914474"/>
              <a:gd name="connsiteX5" fmla="*/ 204107 w 4476690"/>
              <a:gd name="connsiteY5" fmla="*/ 304837 h 914474"/>
              <a:gd name="connsiteX6" fmla="*/ 231321 w 4476690"/>
              <a:gd name="connsiteY6" fmla="*/ 734822 h 914474"/>
              <a:gd name="connsiteX7" fmla="*/ 258535 w 4476690"/>
              <a:gd name="connsiteY7" fmla="*/ 266737 h 914474"/>
              <a:gd name="connsiteX8" fmla="*/ 274864 w 4476690"/>
              <a:gd name="connsiteY8" fmla="*/ 748429 h 914474"/>
              <a:gd name="connsiteX9" fmla="*/ 310242 w 4476690"/>
              <a:gd name="connsiteY9" fmla="*/ 299394 h 914474"/>
              <a:gd name="connsiteX10" fmla="*/ 329292 w 4476690"/>
              <a:gd name="connsiteY10" fmla="*/ 737544 h 914474"/>
              <a:gd name="connsiteX11" fmla="*/ 370114 w 4476690"/>
              <a:gd name="connsiteY11" fmla="*/ 157879 h 914474"/>
              <a:gd name="connsiteX12" fmla="*/ 361950 w 4476690"/>
              <a:gd name="connsiteY12" fmla="*/ 549765 h 914474"/>
              <a:gd name="connsiteX13" fmla="*/ 405492 w 4476690"/>
              <a:gd name="connsiteY13" fmla="*/ 247687 h 914474"/>
              <a:gd name="connsiteX14" fmla="*/ 451757 w 4476690"/>
              <a:gd name="connsiteY14" fmla="*/ 465401 h 914474"/>
              <a:gd name="connsiteX15" fmla="*/ 500742 w 4476690"/>
              <a:gd name="connsiteY15" fmla="*/ 103451 h 914474"/>
              <a:gd name="connsiteX16" fmla="*/ 527957 w 4476690"/>
              <a:gd name="connsiteY16" fmla="*/ 511665 h 914474"/>
              <a:gd name="connsiteX17" fmla="*/ 576942 w 4476690"/>
              <a:gd name="connsiteY17" fmla="*/ 37 h 914474"/>
              <a:gd name="connsiteX18" fmla="*/ 601435 w 4476690"/>
              <a:gd name="connsiteY18" fmla="*/ 541601 h 914474"/>
              <a:gd name="connsiteX19" fmla="*/ 647700 w 4476690"/>
              <a:gd name="connsiteY19" fmla="*/ 84401 h 914474"/>
              <a:gd name="connsiteX20" fmla="*/ 718457 w 4476690"/>
              <a:gd name="connsiteY20" fmla="*/ 413694 h 914474"/>
              <a:gd name="connsiteX21" fmla="*/ 723900 w 4476690"/>
              <a:gd name="connsiteY21" fmla="*/ 114337 h 914474"/>
              <a:gd name="connsiteX22" fmla="*/ 764721 w 4476690"/>
              <a:gd name="connsiteY22" fmla="*/ 351101 h 914474"/>
              <a:gd name="connsiteX23" fmla="*/ 808264 w 4476690"/>
              <a:gd name="connsiteY23" fmla="*/ 13644 h 914474"/>
              <a:gd name="connsiteX24" fmla="*/ 857250 w 4476690"/>
              <a:gd name="connsiteY24" fmla="*/ 250408 h 914474"/>
              <a:gd name="connsiteX25" fmla="*/ 887185 w 4476690"/>
              <a:gd name="connsiteY25" fmla="*/ 27251 h 914474"/>
              <a:gd name="connsiteX26" fmla="*/ 919842 w 4476690"/>
              <a:gd name="connsiteY26" fmla="*/ 261294 h 914474"/>
              <a:gd name="connsiteX27" fmla="*/ 966107 w 4476690"/>
              <a:gd name="connsiteY27" fmla="*/ 70794 h 914474"/>
              <a:gd name="connsiteX28" fmla="*/ 971550 w 4476690"/>
              <a:gd name="connsiteY28" fmla="*/ 378315 h 914474"/>
              <a:gd name="connsiteX29" fmla="*/ 1025978 w 4476690"/>
              <a:gd name="connsiteY29" fmla="*/ 57187 h 914474"/>
              <a:gd name="connsiteX30" fmla="*/ 1053192 w 4476690"/>
              <a:gd name="connsiteY30" fmla="*/ 430022 h 914474"/>
              <a:gd name="connsiteX31" fmla="*/ 1113064 w 4476690"/>
              <a:gd name="connsiteY31" fmla="*/ 54465 h 914474"/>
              <a:gd name="connsiteX32" fmla="*/ 1126671 w 4476690"/>
              <a:gd name="connsiteY32" fmla="*/ 500779 h 914474"/>
              <a:gd name="connsiteX33" fmla="*/ 1170214 w 4476690"/>
              <a:gd name="connsiteY33" fmla="*/ 87122 h 914474"/>
              <a:gd name="connsiteX34" fmla="*/ 1243692 w 4476690"/>
              <a:gd name="connsiteY34" fmla="*/ 606915 h 914474"/>
              <a:gd name="connsiteX35" fmla="*/ 1270907 w 4476690"/>
              <a:gd name="connsiteY35" fmla="*/ 326608 h 914474"/>
              <a:gd name="connsiteX36" fmla="*/ 1317171 w 4476690"/>
              <a:gd name="connsiteY36" fmla="*/ 634129 h 914474"/>
              <a:gd name="connsiteX37" fmla="*/ 1347107 w 4476690"/>
              <a:gd name="connsiteY37" fmla="*/ 375594 h 914474"/>
              <a:gd name="connsiteX38" fmla="*/ 1363435 w 4476690"/>
              <a:gd name="connsiteY38" fmla="*/ 699444 h 914474"/>
              <a:gd name="connsiteX39" fmla="*/ 1401535 w 4476690"/>
              <a:gd name="connsiteY39" fmla="*/ 348379 h 914474"/>
              <a:gd name="connsiteX40" fmla="*/ 1428750 w 4476690"/>
              <a:gd name="connsiteY40" fmla="*/ 821908 h 914474"/>
              <a:gd name="connsiteX41" fmla="*/ 1524000 w 4476690"/>
              <a:gd name="connsiteY41" fmla="*/ 397365 h 914474"/>
              <a:gd name="connsiteX42" fmla="*/ 1507671 w 4476690"/>
              <a:gd name="connsiteY42" fmla="*/ 748429 h 914474"/>
              <a:gd name="connsiteX43" fmla="*/ 1551214 w 4476690"/>
              <a:gd name="connsiteY43" fmla="*/ 606915 h 914474"/>
              <a:gd name="connsiteX44" fmla="*/ 1592035 w 4476690"/>
              <a:gd name="connsiteY44" fmla="*/ 802858 h 914474"/>
              <a:gd name="connsiteX45" fmla="*/ 1592035 w 4476690"/>
              <a:gd name="connsiteY45" fmla="*/ 541601 h 914474"/>
              <a:gd name="connsiteX46" fmla="*/ 1635578 w 4476690"/>
              <a:gd name="connsiteY46" fmla="*/ 835515 h 914474"/>
              <a:gd name="connsiteX47" fmla="*/ 1654628 w 4476690"/>
              <a:gd name="connsiteY47" fmla="*/ 568815 h 914474"/>
              <a:gd name="connsiteX48" fmla="*/ 1681842 w 4476690"/>
              <a:gd name="connsiteY48" fmla="*/ 824629 h 914474"/>
              <a:gd name="connsiteX49" fmla="*/ 1763485 w 4476690"/>
              <a:gd name="connsiteY49" fmla="*/ 503501 h 914474"/>
              <a:gd name="connsiteX50" fmla="*/ 1842407 w 4476690"/>
              <a:gd name="connsiteY50" fmla="*/ 876337 h 914474"/>
              <a:gd name="connsiteX51" fmla="*/ 1877785 w 4476690"/>
              <a:gd name="connsiteY51" fmla="*/ 533437 h 914474"/>
              <a:gd name="connsiteX52" fmla="*/ 1945821 w 4476690"/>
              <a:gd name="connsiteY52" fmla="*/ 846401 h 914474"/>
              <a:gd name="connsiteX53" fmla="*/ 2046514 w 4476690"/>
              <a:gd name="connsiteY53" fmla="*/ 609637 h 914474"/>
              <a:gd name="connsiteX54" fmla="*/ 2065564 w 4476690"/>
              <a:gd name="connsiteY54" fmla="*/ 862729 h 914474"/>
              <a:gd name="connsiteX55" fmla="*/ 2109107 w 4476690"/>
              <a:gd name="connsiteY55" fmla="*/ 631408 h 914474"/>
              <a:gd name="connsiteX56" fmla="*/ 2125435 w 4476690"/>
              <a:gd name="connsiteY56" fmla="*/ 832794 h 914474"/>
              <a:gd name="connsiteX57" fmla="*/ 2155371 w 4476690"/>
              <a:gd name="connsiteY57" fmla="*/ 538879 h 914474"/>
              <a:gd name="connsiteX58" fmla="*/ 2196192 w 4476690"/>
              <a:gd name="connsiteY58" fmla="*/ 892665 h 914474"/>
              <a:gd name="connsiteX59" fmla="*/ 2261507 w 4476690"/>
              <a:gd name="connsiteY59" fmla="*/ 329329 h 914474"/>
              <a:gd name="connsiteX60" fmla="*/ 2318657 w 4476690"/>
              <a:gd name="connsiteY60" fmla="*/ 914437 h 914474"/>
              <a:gd name="connsiteX61" fmla="*/ 2359478 w 4476690"/>
              <a:gd name="connsiteY61" fmla="*/ 296672 h 914474"/>
              <a:gd name="connsiteX62" fmla="*/ 2383971 w 4476690"/>
              <a:gd name="connsiteY62" fmla="*/ 824629 h 914474"/>
              <a:gd name="connsiteX63" fmla="*/ 2432957 w 4476690"/>
              <a:gd name="connsiteY63" fmla="*/ 642294 h 914474"/>
              <a:gd name="connsiteX64" fmla="*/ 2471057 w 4476690"/>
              <a:gd name="connsiteY64" fmla="*/ 840958 h 914474"/>
              <a:gd name="connsiteX65" fmla="*/ 2473778 w 4476690"/>
              <a:gd name="connsiteY65" fmla="*/ 500779 h 914474"/>
              <a:gd name="connsiteX66" fmla="*/ 2517321 w 4476690"/>
              <a:gd name="connsiteY66" fmla="*/ 748429 h 914474"/>
              <a:gd name="connsiteX67" fmla="*/ 2566307 w 4476690"/>
              <a:gd name="connsiteY67" fmla="*/ 473565 h 914474"/>
              <a:gd name="connsiteX68" fmla="*/ 2615292 w 4476690"/>
              <a:gd name="connsiteY68" fmla="*/ 729379 h 914474"/>
              <a:gd name="connsiteX69" fmla="*/ 2647950 w 4476690"/>
              <a:gd name="connsiteY69" fmla="*/ 225915 h 914474"/>
              <a:gd name="connsiteX70" fmla="*/ 2705100 w 4476690"/>
              <a:gd name="connsiteY70" fmla="*/ 832794 h 914474"/>
              <a:gd name="connsiteX71" fmla="*/ 2781300 w 4476690"/>
              <a:gd name="connsiteY71" fmla="*/ 255851 h 914474"/>
              <a:gd name="connsiteX72" fmla="*/ 2841171 w 4476690"/>
              <a:gd name="connsiteY72" fmla="*/ 628687 h 914474"/>
              <a:gd name="connsiteX73" fmla="*/ 2890157 w 4476690"/>
              <a:gd name="connsiteY73" fmla="*/ 264015 h 914474"/>
              <a:gd name="connsiteX74" fmla="*/ 2901042 w 4476690"/>
              <a:gd name="connsiteY74" fmla="*/ 481729 h 914474"/>
              <a:gd name="connsiteX75" fmla="*/ 2944585 w 4476690"/>
              <a:gd name="connsiteY75" fmla="*/ 250408 h 914474"/>
              <a:gd name="connsiteX76" fmla="*/ 2996292 w 4476690"/>
              <a:gd name="connsiteY76" fmla="*/ 538879 h 914474"/>
              <a:gd name="connsiteX77" fmla="*/ 3050721 w 4476690"/>
              <a:gd name="connsiteY77" fmla="*/ 117058 h 914474"/>
              <a:gd name="connsiteX78" fmla="*/ 3099707 w 4476690"/>
              <a:gd name="connsiteY78" fmla="*/ 495337 h 914474"/>
              <a:gd name="connsiteX79" fmla="*/ 3216728 w 4476690"/>
              <a:gd name="connsiteY79" fmla="*/ 81679 h 914474"/>
              <a:gd name="connsiteX80" fmla="*/ 3211285 w 4476690"/>
              <a:gd name="connsiteY80" fmla="*/ 364708 h 914474"/>
              <a:gd name="connsiteX81" fmla="*/ 3292928 w 4476690"/>
              <a:gd name="connsiteY81" fmla="*/ 195979 h 914474"/>
              <a:gd name="connsiteX82" fmla="*/ 3292928 w 4476690"/>
              <a:gd name="connsiteY82" fmla="*/ 351101 h 914474"/>
              <a:gd name="connsiteX83" fmla="*/ 3360964 w 4476690"/>
              <a:gd name="connsiteY83" fmla="*/ 98008 h 914474"/>
              <a:gd name="connsiteX84" fmla="*/ 3420835 w 4476690"/>
              <a:gd name="connsiteY84" fmla="*/ 345658 h 914474"/>
              <a:gd name="connsiteX85" fmla="*/ 3491592 w 4476690"/>
              <a:gd name="connsiteY85" fmla="*/ 81679 h 914474"/>
              <a:gd name="connsiteX86" fmla="*/ 3540578 w 4476690"/>
              <a:gd name="connsiteY86" fmla="*/ 386479 h 914474"/>
              <a:gd name="connsiteX87" fmla="*/ 3605892 w 4476690"/>
              <a:gd name="connsiteY87" fmla="*/ 38137 h 914474"/>
              <a:gd name="connsiteX88" fmla="*/ 3660321 w 4476690"/>
              <a:gd name="connsiteY88" fmla="*/ 351101 h 914474"/>
              <a:gd name="connsiteX89" fmla="*/ 3736521 w 4476690"/>
              <a:gd name="connsiteY89" fmla="*/ 57187 h 914474"/>
              <a:gd name="connsiteX90" fmla="*/ 3810000 w 4476690"/>
              <a:gd name="connsiteY90" fmla="*/ 465401 h 914474"/>
              <a:gd name="connsiteX91" fmla="*/ 3875314 w 4476690"/>
              <a:gd name="connsiteY91" fmla="*/ 133387 h 914474"/>
              <a:gd name="connsiteX92" fmla="*/ 3924300 w 4476690"/>
              <a:gd name="connsiteY92" fmla="*/ 468122 h 914474"/>
              <a:gd name="connsiteX93" fmla="*/ 3951514 w 4476690"/>
              <a:gd name="connsiteY93" fmla="*/ 255851 h 914474"/>
              <a:gd name="connsiteX94" fmla="*/ 3951514 w 4476690"/>
              <a:gd name="connsiteY94" fmla="*/ 473565 h 914474"/>
              <a:gd name="connsiteX95" fmla="*/ 4003221 w 4476690"/>
              <a:gd name="connsiteY95" fmla="*/ 146994 h 914474"/>
              <a:gd name="connsiteX96" fmla="*/ 4038600 w 4476690"/>
              <a:gd name="connsiteY96" fmla="*/ 525272 h 914474"/>
              <a:gd name="connsiteX97" fmla="*/ 4079421 w 4476690"/>
              <a:gd name="connsiteY97" fmla="*/ 228637 h 914474"/>
              <a:gd name="connsiteX98" fmla="*/ 4128407 w 4476690"/>
              <a:gd name="connsiteY98" fmla="*/ 557929 h 914474"/>
              <a:gd name="connsiteX99" fmla="*/ 4182835 w 4476690"/>
              <a:gd name="connsiteY99" fmla="*/ 253129 h 914474"/>
              <a:gd name="connsiteX100" fmla="*/ 4259035 w 4476690"/>
              <a:gd name="connsiteY100" fmla="*/ 503501 h 914474"/>
              <a:gd name="connsiteX0" fmla="*/ 0 w 4448453"/>
              <a:gd name="connsiteY0" fmla="*/ 696722 h 914474"/>
              <a:gd name="connsiteX1" fmla="*/ 24492 w 4448453"/>
              <a:gd name="connsiteY1" fmla="*/ 462679 h 914474"/>
              <a:gd name="connsiteX2" fmla="*/ 70757 w 4448453"/>
              <a:gd name="connsiteY2" fmla="*/ 830072 h 914474"/>
              <a:gd name="connsiteX3" fmla="*/ 100692 w 4448453"/>
              <a:gd name="connsiteY3" fmla="*/ 449072 h 914474"/>
              <a:gd name="connsiteX4" fmla="*/ 138792 w 4448453"/>
              <a:gd name="connsiteY4" fmla="*/ 685837 h 914474"/>
              <a:gd name="connsiteX5" fmla="*/ 204107 w 4448453"/>
              <a:gd name="connsiteY5" fmla="*/ 304837 h 914474"/>
              <a:gd name="connsiteX6" fmla="*/ 231321 w 4448453"/>
              <a:gd name="connsiteY6" fmla="*/ 734822 h 914474"/>
              <a:gd name="connsiteX7" fmla="*/ 258535 w 4448453"/>
              <a:gd name="connsiteY7" fmla="*/ 266737 h 914474"/>
              <a:gd name="connsiteX8" fmla="*/ 274864 w 4448453"/>
              <a:gd name="connsiteY8" fmla="*/ 748429 h 914474"/>
              <a:gd name="connsiteX9" fmla="*/ 310242 w 4448453"/>
              <a:gd name="connsiteY9" fmla="*/ 299394 h 914474"/>
              <a:gd name="connsiteX10" fmla="*/ 329292 w 4448453"/>
              <a:gd name="connsiteY10" fmla="*/ 737544 h 914474"/>
              <a:gd name="connsiteX11" fmla="*/ 370114 w 4448453"/>
              <a:gd name="connsiteY11" fmla="*/ 157879 h 914474"/>
              <a:gd name="connsiteX12" fmla="*/ 361950 w 4448453"/>
              <a:gd name="connsiteY12" fmla="*/ 549765 h 914474"/>
              <a:gd name="connsiteX13" fmla="*/ 405492 w 4448453"/>
              <a:gd name="connsiteY13" fmla="*/ 247687 h 914474"/>
              <a:gd name="connsiteX14" fmla="*/ 451757 w 4448453"/>
              <a:gd name="connsiteY14" fmla="*/ 465401 h 914474"/>
              <a:gd name="connsiteX15" fmla="*/ 500742 w 4448453"/>
              <a:gd name="connsiteY15" fmla="*/ 103451 h 914474"/>
              <a:gd name="connsiteX16" fmla="*/ 527957 w 4448453"/>
              <a:gd name="connsiteY16" fmla="*/ 511665 h 914474"/>
              <a:gd name="connsiteX17" fmla="*/ 576942 w 4448453"/>
              <a:gd name="connsiteY17" fmla="*/ 37 h 914474"/>
              <a:gd name="connsiteX18" fmla="*/ 601435 w 4448453"/>
              <a:gd name="connsiteY18" fmla="*/ 541601 h 914474"/>
              <a:gd name="connsiteX19" fmla="*/ 647700 w 4448453"/>
              <a:gd name="connsiteY19" fmla="*/ 84401 h 914474"/>
              <a:gd name="connsiteX20" fmla="*/ 718457 w 4448453"/>
              <a:gd name="connsiteY20" fmla="*/ 413694 h 914474"/>
              <a:gd name="connsiteX21" fmla="*/ 723900 w 4448453"/>
              <a:gd name="connsiteY21" fmla="*/ 114337 h 914474"/>
              <a:gd name="connsiteX22" fmla="*/ 764721 w 4448453"/>
              <a:gd name="connsiteY22" fmla="*/ 351101 h 914474"/>
              <a:gd name="connsiteX23" fmla="*/ 808264 w 4448453"/>
              <a:gd name="connsiteY23" fmla="*/ 13644 h 914474"/>
              <a:gd name="connsiteX24" fmla="*/ 857250 w 4448453"/>
              <a:gd name="connsiteY24" fmla="*/ 250408 h 914474"/>
              <a:gd name="connsiteX25" fmla="*/ 887185 w 4448453"/>
              <a:gd name="connsiteY25" fmla="*/ 27251 h 914474"/>
              <a:gd name="connsiteX26" fmla="*/ 919842 w 4448453"/>
              <a:gd name="connsiteY26" fmla="*/ 261294 h 914474"/>
              <a:gd name="connsiteX27" fmla="*/ 966107 w 4448453"/>
              <a:gd name="connsiteY27" fmla="*/ 70794 h 914474"/>
              <a:gd name="connsiteX28" fmla="*/ 971550 w 4448453"/>
              <a:gd name="connsiteY28" fmla="*/ 378315 h 914474"/>
              <a:gd name="connsiteX29" fmla="*/ 1025978 w 4448453"/>
              <a:gd name="connsiteY29" fmla="*/ 57187 h 914474"/>
              <a:gd name="connsiteX30" fmla="*/ 1053192 w 4448453"/>
              <a:gd name="connsiteY30" fmla="*/ 430022 h 914474"/>
              <a:gd name="connsiteX31" fmla="*/ 1113064 w 4448453"/>
              <a:gd name="connsiteY31" fmla="*/ 54465 h 914474"/>
              <a:gd name="connsiteX32" fmla="*/ 1126671 w 4448453"/>
              <a:gd name="connsiteY32" fmla="*/ 500779 h 914474"/>
              <a:gd name="connsiteX33" fmla="*/ 1170214 w 4448453"/>
              <a:gd name="connsiteY33" fmla="*/ 87122 h 914474"/>
              <a:gd name="connsiteX34" fmla="*/ 1243692 w 4448453"/>
              <a:gd name="connsiteY34" fmla="*/ 606915 h 914474"/>
              <a:gd name="connsiteX35" fmla="*/ 1270907 w 4448453"/>
              <a:gd name="connsiteY35" fmla="*/ 326608 h 914474"/>
              <a:gd name="connsiteX36" fmla="*/ 1317171 w 4448453"/>
              <a:gd name="connsiteY36" fmla="*/ 634129 h 914474"/>
              <a:gd name="connsiteX37" fmla="*/ 1347107 w 4448453"/>
              <a:gd name="connsiteY37" fmla="*/ 375594 h 914474"/>
              <a:gd name="connsiteX38" fmla="*/ 1363435 w 4448453"/>
              <a:gd name="connsiteY38" fmla="*/ 699444 h 914474"/>
              <a:gd name="connsiteX39" fmla="*/ 1401535 w 4448453"/>
              <a:gd name="connsiteY39" fmla="*/ 348379 h 914474"/>
              <a:gd name="connsiteX40" fmla="*/ 1428750 w 4448453"/>
              <a:gd name="connsiteY40" fmla="*/ 821908 h 914474"/>
              <a:gd name="connsiteX41" fmla="*/ 1524000 w 4448453"/>
              <a:gd name="connsiteY41" fmla="*/ 397365 h 914474"/>
              <a:gd name="connsiteX42" fmla="*/ 1507671 w 4448453"/>
              <a:gd name="connsiteY42" fmla="*/ 748429 h 914474"/>
              <a:gd name="connsiteX43" fmla="*/ 1551214 w 4448453"/>
              <a:gd name="connsiteY43" fmla="*/ 606915 h 914474"/>
              <a:gd name="connsiteX44" fmla="*/ 1592035 w 4448453"/>
              <a:gd name="connsiteY44" fmla="*/ 802858 h 914474"/>
              <a:gd name="connsiteX45" fmla="*/ 1592035 w 4448453"/>
              <a:gd name="connsiteY45" fmla="*/ 541601 h 914474"/>
              <a:gd name="connsiteX46" fmla="*/ 1635578 w 4448453"/>
              <a:gd name="connsiteY46" fmla="*/ 835515 h 914474"/>
              <a:gd name="connsiteX47" fmla="*/ 1654628 w 4448453"/>
              <a:gd name="connsiteY47" fmla="*/ 568815 h 914474"/>
              <a:gd name="connsiteX48" fmla="*/ 1681842 w 4448453"/>
              <a:gd name="connsiteY48" fmla="*/ 824629 h 914474"/>
              <a:gd name="connsiteX49" fmla="*/ 1763485 w 4448453"/>
              <a:gd name="connsiteY49" fmla="*/ 503501 h 914474"/>
              <a:gd name="connsiteX50" fmla="*/ 1842407 w 4448453"/>
              <a:gd name="connsiteY50" fmla="*/ 876337 h 914474"/>
              <a:gd name="connsiteX51" fmla="*/ 1877785 w 4448453"/>
              <a:gd name="connsiteY51" fmla="*/ 533437 h 914474"/>
              <a:gd name="connsiteX52" fmla="*/ 1945821 w 4448453"/>
              <a:gd name="connsiteY52" fmla="*/ 846401 h 914474"/>
              <a:gd name="connsiteX53" fmla="*/ 2046514 w 4448453"/>
              <a:gd name="connsiteY53" fmla="*/ 609637 h 914474"/>
              <a:gd name="connsiteX54" fmla="*/ 2065564 w 4448453"/>
              <a:gd name="connsiteY54" fmla="*/ 862729 h 914474"/>
              <a:gd name="connsiteX55" fmla="*/ 2109107 w 4448453"/>
              <a:gd name="connsiteY55" fmla="*/ 631408 h 914474"/>
              <a:gd name="connsiteX56" fmla="*/ 2125435 w 4448453"/>
              <a:gd name="connsiteY56" fmla="*/ 832794 h 914474"/>
              <a:gd name="connsiteX57" fmla="*/ 2155371 w 4448453"/>
              <a:gd name="connsiteY57" fmla="*/ 538879 h 914474"/>
              <a:gd name="connsiteX58" fmla="*/ 2196192 w 4448453"/>
              <a:gd name="connsiteY58" fmla="*/ 892665 h 914474"/>
              <a:gd name="connsiteX59" fmla="*/ 2261507 w 4448453"/>
              <a:gd name="connsiteY59" fmla="*/ 329329 h 914474"/>
              <a:gd name="connsiteX60" fmla="*/ 2318657 w 4448453"/>
              <a:gd name="connsiteY60" fmla="*/ 914437 h 914474"/>
              <a:gd name="connsiteX61" fmla="*/ 2359478 w 4448453"/>
              <a:gd name="connsiteY61" fmla="*/ 296672 h 914474"/>
              <a:gd name="connsiteX62" fmla="*/ 2383971 w 4448453"/>
              <a:gd name="connsiteY62" fmla="*/ 824629 h 914474"/>
              <a:gd name="connsiteX63" fmla="*/ 2432957 w 4448453"/>
              <a:gd name="connsiteY63" fmla="*/ 642294 h 914474"/>
              <a:gd name="connsiteX64" fmla="*/ 2471057 w 4448453"/>
              <a:gd name="connsiteY64" fmla="*/ 840958 h 914474"/>
              <a:gd name="connsiteX65" fmla="*/ 2473778 w 4448453"/>
              <a:gd name="connsiteY65" fmla="*/ 500779 h 914474"/>
              <a:gd name="connsiteX66" fmla="*/ 2517321 w 4448453"/>
              <a:gd name="connsiteY66" fmla="*/ 748429 h 914474"/>
              <a:gd name="connsiteX67" fmla="*/ 2566307 w 4448453"/>
              <a:gd name="connsiteY67" fmla="*/ 473565 h 914474"/>
              <a:gd name="connsiteX68" fmla="*/ 2615292 w 4448453"/>
              <a:gd name="connsiteY68" fmla="*/ 729379 h 914474"/>
              <a:gd name="connsiteX69" fmla="*/ 2647950 w 4448453"/>
              <a:gd name="connsiteY69" fmla="*/ 225915 h 914474"/>
              <a:gd name="connsiteX70" fmla="*/ 2705100 w 4448453"/>
              <a:gd name="connsiteY70" fmla="*/ 832794 h 914474"/>
              <a:gd name="connsiteX71" fmla="*/ 2781300 w 4448453"/>
              <a:gd name="connsiteY71" fmla="*/ 255851 h 914474"/>
              <a:gd name="connsiteX72" fmla="*/ 2841171 w 4448453"/>
              <a:gd name="connsiteY72" fmla="*/ 628687 h 914474"/>
              <a:gd name="connsiteX73" fmla="*/ 2890157 w 4448453"/>
              <a:gd name="connsiteY73" fmla="*/ 264015 h 914474"/>
              <a:gd name="connsiteX74" fmla="*/ 2901042 w 4448453"/>
              <a:gd name="connsiteY74" fmla="*/ 481729 h 914474"/>
              <a:gd name="connsiteX75" fmla="*/ 2944585 w 4448453"/>
              <a:gd name="connsiteY75" fmla="*/ 250408 h 914474"/>
              <a:gd name="connsiteX76" fmla="*/ 2996292 w 4448453"/>
              <a:gd name="connsiteY76" fmla="*/ 538879 h 914474"/>
              <a:gd name="connsiteX77" fmla="*/ 3050721 w 4448453"/>
              <a:gd name="connsiteY77" fmla="*/ 117058 h 914474"/>
              <a:gd name="connsiteX78" fmla="*/ 3099707 w 4448453"/>
              <a:gd name="connsiteY78" fmla="*/ 495337 h 914474"/>
              <a:gd name="connsiteX79" fmla="*/ 3216728 w 4448453"/>
              <a:gd name="connsiteY79" fmla="*/ 81679 h 914474"/>
              <a:gd name="connsiteX80" fmla="*/ 3211285 w 4448453"/>
              <a:gd name="connsiteY80" fmla="*/ 364708 h 914474"/>
              <a:gd name="connsiteX81" fmla="*/ 3292928 w 4448453"/>
              <a:gd name="connsiteY81" fmla="*/ 195979 h 914474"/>
              <a:gd name="connsiteX82" fmla="*/ 3292928 w 4448453"/>
              <a:gd name="connsiteY82" fmla="*/ 351101 h 914474"/>
              <a:gd name="connsiteX83" fmla="*/ 3360964 w 4448453"/>
              <a:gd name="connsiteY83" fmla="*/ 98008 h 914474"/>
              <a:gd name="connsiteX84" fmla="*/ 3420835 w 4448453"/>
              <a:gd name="connsiteY84" fmla="*/ 345658 h 914474"/>
              <a:gd name="connsiteX85" fmla="*/ 3491592 w 4448453"/>
              <a:gd name="connsiteY85" fmla="*/ 81679 h 914474"/>
              <a:gd name="connsiteX86" fmla="*/ 3540578 w 4448453"/>
              <a:gd name="connsiteY86" fmla="*/ 386479 h 914474"/>
              <a:gd name="connsiteX87" fmla="*/ 3605892 w 4448453"/>
              <a:gd name="connsiteY87" fmla="*/ 38137 h 914474"/>
              <a:gd name="connsiteX88" fmla="*/ 3660321 w 4448453"/>
              <a:gd name="connsiteY88" fmla="*/ 351101 h 914474"/>
              <a:gd name="connsiteX89" fmla="*/ 3736521 w 4448453"/>
              <a:gd name="connsiteY89" fmla="*/ 57187 h 914474"/>
              <a:gd name="connsiteX90" fmla="*/ 3810000 w 4448453"/>
              <a:gd name="connsiteY90" fmla="*/ 465401 h 914474"/>
              <a:gd name="connsiteX91" fmla="*/ 3875314 w 4448453"/>
              <a:gd name="connsiteY91" fmla="*/ 133387 h 914474"/>
              <a:gd name="connsiteX92" fmla="*/ 3924300 w 4448453"/>
              <a:gd name="connsiteY92" fmla="*/ 468122 h 914474"/>
              <a:gd name="connsiteX93" fmla="*/ 3951514 w 4448453"/>
              <a:gd name="connsiteY93" fmla="*/ 255851 h 914474"/>
              <a:gd name="connsiteX94" fmla="*/ 3951514 w 4448453"/>
              <a:gd name="connsiteY94" fmla="*/ 473565 h 914474"/>
              <a:gd name="connsiteX95" fmla="*/ 4003221 w 4448453"/>
              <a:gd name="connsiteY95" fmla="*/ 146994 h 914474"/>
              <a:gd name="connsiteX96" fmla="*/ 4038600 w 4448453"/>
              <a:gd name="connsiteY96" fmla="*/ 525272 h 914474"/>
              <a:gd name="connsiteX97" fmla="*/ 4079421 w 4448453"/>
              <a:gd name="connsiteY97" fmla="*/ 228637 h 914474"/>
              <a:gd name="connsiteX98" fmla="*/ 4128407 w 4448453"/>
              <a:gd name="connsiteY98" fmla="*/ 557929 h 914474"/>
              <a:gd name="connsiteX99" fmla="*/ 4182835 w 4448453"/>
              <a:gd name="connsiteY99" fmla="*/ 253129 h 914474"/>
              <a:gd name="connsiteX100" fmla="*/ 4223656 w 4448453"/>
              <a:gd name="connsiteY100" fmla="*/ 568815 h 914474"/>
              <a:gd name="connsiteX0" fmla="*/ 0 w 4223656"/>
              <a:gd name="connsiteY0" fmla="*/ 696722 h 914474"/>
              <a:gd name="connsiteX1" fmla="*/ 24492 w 4223656"/>
              <a:gd name="connsiteY1" fmla="*/ 462679 h 914474"/>
              <a:gd name="connsiteX2" fmla="*/ 70757 w 4223656"/>
              <a:gd name="connsiteY2" fmla="*/ 830072 h 914474"/>
              <a:gd name="connsiteX3" fmla="*/ 100692 w 4223656"/>
              <a:gd name="connsiteY3" fmla="*/ 449072 h 914474"/>
              <a:gd name="connsiteX4" fmla="*/ 138792 w 4223656"/>
              <a:gd name="connsiteY4" fmla="*/ 685837 h 914474"/>
              <a:gd name="connsiteX5" fmla="*/ 204107 w 4223656"/>
              <a:gd name="connsiteY5" fmla="*/ 304837 h 914474"/>
              <a:gd name="connsiteX6" fmla="*/ 231321 w 4223656"/>
              <a:gd name="connsiteY6" fmla="*/ 734822 h 914474"/>
              <a:gd name="connsiteX7" fmla="*/ 258535 w 4223656"/>
              <a:gd name="connsiteY7" fmla="*/ 266737 h 914474"/>
              <a:gd name="connsiteX8" fmla="*/ 274864 w 4223656"/>
              <a:gd name="connsiteY8" fmla="*/ 748429 h 914474"/>
              <a:gd name="connsiteX9" fmla="*/ 310242 w 4223656"/>
              <a:gd name="connsiteY9" fmla="*/ 299394 h 914474"/>
              <a:gd name="connsiteX10" fmla="*/ 329292 w 4223656"/>
              <a:gd name="connsiteY10" fmla="*/ 737544 h 914474"/>
              <a:gd name="connsiteX11" fmla="*/ 370114 w 4223656"/>
              <a:gd name="connsiteY11" fmla="*/ 157879 h 914474"/>
              <a:gd name="connsiteX12" fmla="*/ 361950 w 4223656"/>
              <a:gd name="connsiteY12" fmla="*/ 549765 h 914474"/>
              <a:gd name="connsiteX13" fmla="*/ 405492 w 4223656"/>
              <a:gd name="connsiteY13" fmla="*/ 247687 h 914474"/>
              <a:gd name="connsiteX14" fmla="*/ 451757 w 4223656"/>
              <a:gd name="connsiteY14" fmla="*/ 465401 h 914474"/>
              <a:gd name="connsiteX15" fmla="*/ 500742 w 4223656"/>
              <a:gd name="connsiteY15" fmla="*/ 103451 h 914474"/>
              <a:gd name="connsiteX16" fmla="*/ 527957 w 4223656"/>
              <a:gd name="connsiteY16" fmla="*/ 511665 h 914474"/>
              <a:gd name="connsiteX17" fmla="*/ 576942 w 4223656"/>
              <a:gd name="connsiteY17" fmla="*/ 37 h 914474"/>
              <a:gd name="connsiteX18" fmla="*/ 601435 w 4223656"/>
              <a:gd name="connsiteY18" fmla="*/ 541601 h 914474"/>
              <a:gd name="connsiteX19" fmla="*/ 647700 w 4223656"/>
              <a:gd name="connsiteY19" fmla="*/ 84401 h 914474"/>
              <a:gd name="connsiteX20" fmla="*/ 718457 w 4223656"/>
              <a:gd name="connsiteY20" fmla="*/ 413694 h 914474"/>
              <a:gd name="connsiteX21" fmla="*/ 723900 w 4223656"/>
              <a:gd name="connsiteY21" fmla="*/ 114337 h 914474"/>
              <a:gd name="connsiteX22" fmla="*/ 764721 w 4223656"/>
              <a:gd name="connsiteY22" fmla="*/ 351101 h 914474"/>
              <a:gd name="connsiteX23" fmla="*/ 808264 w 4223656"/>
              <a:gd name="connsiteY23" fmla="*/ 13644 h 914474"/>
              <a:gd name="connsiteX24" fmla="*/ 857250 w 4223656"/>
              <a:gd name="connsiteY24" fmla="*/ 250408 h 914474"/>
              <a:gd name="connsiteX25" fmla="*/ 887185 w 4223656"/>
              <a:gd name="connsiteY25" fmla="*/ 27251 h 914474"/>
              <a:gd name="connsiteX26" fmla="*/ 919842 w 4223656"/>
              <a:gd name="connsiteY26" fmla="*/ 261294 h 914474"/>
              <a:gd name="connsiteX27" fmla="*/ 966107 w 4223656"/>
              <a:gd name="connsiteY27" fmla="*/ 70794 h 914474"/>
              <a:gd name="connsiteX28" fmla="*/ 971550 w 4223656"/>
              <a:gd name="connsiteY28" fmla="*/ 378315 h 914474"/>
              <a:gd name="connsiteX29" fmla="*/ 1025978 w 4223656"/>
              <a:gd name="connsiteY29" fmla="*/ 57187 h 914474"/>
              <a:gd name="connsiteX30" fmla="*/ 1053192 w 4223656"/>
              <a:gd name="connsiteY30" fmla="*/ 430022 h 914474"/>
              <a:gd name="connsiteX31" fmla="*/ 1113064 w 4223656"/>
              <a:gd name="connsiteY31" fmla="*/ 54465 h 914474"/>
              <a:gd name="connsiteX32" fmla="*/ 1126671 w 4223656"/>
              <a:gd name="connsiteY32" fmla="*/ 500779 h 914474"/>
              <a:gd name="connsiteX33" fmla="*/ 1170214 w 4223656"/>
              <a:gd name="connsiteY33" fmla="*/ 87122 h 914474"/>
              <a:gd name="connsiteX34" fmla="*/ 1243692 w 4223656"/>
              <a:gd name="connsiteY34" fmla="*/ 606915 h 914474"/>
              <a:gd name="connsiteX35" fmla="*/ 1270907 w 4223656"/>
              <a:gd name="connsiteY35" fmla="*/ 326608 h 914474"/>
              <a:gd name="connsiteX36" fmla="*/ 1317171 w 4223656"/>
              <a:gd name="connsiteY36" fmla="*/ 634129 h 914474"/>
              <a:gd name="connsiteX37" fmla="*/ 1347107 w 4223656"/>
              <a:gd name="connsiteY37" fmla="*/ 375594 h 914474"/>
              <a:gd name="connsiteX38" fmla="*/ 1363435 w 4223656"/>
              <a:gd name="connsiteY38" fmla="*/ 699444 h 914474"/>
              <a:gd name="connsiteX39" fmla="*/ 1401535 w 4223656"/>
              <a:gd name="connsiteY39" fmla="*/ 348379 h 914474"/>
              <a:gd name="connsiteX40" fmla="*/ 1428750 w 4223656"/>
              <a:gd name="connsiteY40" fmla="*/ 821908 h 914474"/>
              <a:gd name="connsiteX41" fmla="*/ 1524000 w 4223656"/>
              <a:gd name="connsiteY41" fmla="*/ 397365 h 914474"/>
              <a:gd name="connsiteX42" fmla="*/ 1507671 w 4223656"/>
              <a:gd name="connsiteY42" fmla="*/ 748429 h 914474"/>
              <a:gd name="connsiteX43" fmla="*/ 1551214 w 4223656"/>
              <a:gd name="connsiteY43" fmla="*/ 606915 h 914474"/>
              <a:gd name="connsiteX44" fmla="*/ 1592035 w 4223656"/>
              <a:gd name="connsiteY44" fmla="*/ 802858 h 914474"/>
              <a:gd name="connsiteX45" fmla="*/ 1592035 w 4223656"/>
              <a:gd name="connsiteY45" fmla="*/ 541601 h 914474"/>
              <a:gd name="connsiteX46" fmla="*/ 1635578 w 4223656"/>
              <a:gd name="connsiteY46" fmla="*/ 835515 h 914474"/>
              <a:gd name="connsiteX47" fmla="*/ 1654628 w 4223656"/>
              <a:gd name="connsiteY47" fmla="*/ 568815 h 914474"/>
              <a:gd name="connsiteX48" fmla="*/ 1681842 w 4223656"/>
              <a:gd name="connsiteY48" fmla="*/ 824629 h 914474"/>
              <a:gd name="connsiteX49" fmla="*/ 1763485 w 4223656"/>
              <a:gd name="connsiteY49" fmla="*/ 503501 h 914474"/>
              <a:gd name="connsiteX50" fmla="*/ 1842407 w 4223656"/>
              <a:gd name="connsiteY50" fmla="*/ 876337 h 914474"/>
              <a:gd name="connsiteX51" fmla="*/ 1877785 w 4223656"/>
              <a:gd name="connsiteY51" fmla="*/ 533437 h 914474"/>
              <a:gd name="connsiteX52" fmla="*/ 1945821 w 4223656"/>
              <a:gd name="connsiteY52" fmla="*/ 846401 h 914474"/>
              <a:gd name="connsiteX53" fmla="*/ 2046514 w 4223656"/>
              <a:gd name="connsiteY53" fmla="*/ 609637 h 914474"/>
              <a:gd name="connsiteX54" fmla="*/ 2065564 w 4223656"/>
              <a:gd name="connsiteY54" fmla="*/ 862729 h 914474"/>
              <a:gd name="connsiteX55" fmla="*/ 2109107 w 4223656"/>
              <a:gd name="connsiteY55" fmla="*/ 631408 h 914474"/>
              <a:gd name="connsiteX56" fmla="*/ 2125435 w 4223656"/>
              <a:gd name="connsiteY56" fmla="*/ 832794 h 914474"/>
              <a:gd name="connsiteX57" fmla="*/ 2155371 w 4223656"/>
              <a:gd name="connsiteY57" fmla="*/ 538879 h 914474"/>
              <a:gd name="connsiteX58" fmla="*/ 2196192 w 4223656"/>
              <a:gd name="connsiteY58" fmla="*/ 892665 h 914474"/>
              <a:gd name="connsiteX59" fmla="*/ 2261507 w 4223656"/>
              <a:gd name="connsiteY59" fmla="*/ 329329 h 914474"/>
              <a:gd name="connsiteX60" fmla="*/ 2318657 w 4223656"/>
              <a:gd name="connsiteY60" fmla="*/ 914437 h 914474"/>
              <a:gd name="connsiteX61" fmla="*/ 2359478 w 4223656"/>
              <a:gd name="connsiteY61" fmla="*/ 296672 h 914474"/>
              <a:gd name="connsiteX62" fmla="*/ 2383971 w 4223656"/>
              <a:gd name="connsiteY62" fmla="*/ 824629 h 914474"/>
              <a:gd name="connsiteX63" fmla="*/ 2432957 w 4223656"/>
              <a:gd name="connsiteY63" fmla="*/ 642294 h 914474"/>
              <a:gd name="connsiteX64" fmla="*/ 2471057 w 4223656"/>
              <a:gd name="connsiteY64" fmla="*/ 840958 h 914474"/>
              <a:gd name="connsiteX65" fmla="*/ 2473778 w 4223656"/>
              <a:gd name="connsiteY65" fmla="*/ 500779 h 914474"/>
              <a:gd name="connsiteX66" fmla="*/ 2517321 w 4223656"/>
              <a:gd name="connsiteY66" fmla="*/ 748429 h 914474"/>
              <a:gd name="connsiteX67" fmla="*/ 2566307 w 4223656"/>
              <a:gd name="connsiteY67" fmla="*/ 473565 h 914474"/>
              <a:gd name="connsiteX68" fmla="*/ 2615292 w 4223656"/>
              <a:gd name="connsiteY68" fmla="*/ 729379 h 914474"/>
              <a:gd name="connsiteX69" fmla="*/ 2647950 w 4223656"/>
              <a:gd name="connsiteY69" fmla="*/ 225915 h 914474"/>
              <a:gd name="connsiteX70" fmla="*/ 2705100 w 4223656"/>
              <a:gd name="connsiteY70" fmla="*/ 832794 h 914474"/>
              <a:gd name="connsiteX71" fmla="*/ 2781300 w 4223656"/>
              <a:gd name="connsiteY71" fmla="*/ 255851 h 914474"/>
              <a:gd name="connsiteX72" fmla="*/ 2841171 w 4223656"/>
              <a:gd name="connsiteY72" fmla="*/ 628687 h 914474"/>
              <a:gd name="connsiteX73" fmla="*/ 2890157 w 4223656"/>
              <a:gd name="connsiteY73" fmla="*/ 264015 h 914474"/>
              <a:gd name="connsiteX74" fmla="*/ 2901042 w 4223656"/>
              <a:gd name="connsiteY74" fmla="*/ 481729 h 914474"/>
              <a:gd name="connsiteX75" fmla="*/ 2944585 w 4223656"/>
              <a:gd name="connsiteY75" fmla="*/ 250408 h 914474"/>
              <a:gd name="connsiteX76" fmla="*/ 2996292 w 4223656"/>
              <a:gd name="connsiteY76" fmla="*/ 538879 h 914474"/>
              <a:gd name="connsiteX77" fmla="*/ 3050721 w 4223656"/>
              <a:gd name="connsiteY77" fmla="*/ 117058 h 914474"/>
              <a:gd name="connsiteX78" fmla="*/ 3099707 w 4223656"/>
              <a:gd name="connsiteY78" fmla="*/ 495337 h 914474"/>
              <a:gd name="connsiteX79" fmla="*/ 3216728 w 4223656"/>
              <a:gd name="connsiteY79" fmla="*/ 81679 h 914474"/>
              <a:gd name="connsiteX80" fmla="*/ 3211285 w 4223656"/>
              <a:gd name="connsiteY80" fmla="*/ 364708 h 914474"/>
              <a:gd name="connsiteX81" fmla="*/ 3292928 w 4223656"/>
              <a:gd name="connsiteY81" fmla="*/ 195979 h 914474"/>
              <a:gd name="connsiteX82" fmla="*/ 3292928 w 4223656"/>
              <a:gd name="connsiteY82" fmla="*/ 351101 h 914474"/>
              <a:gd name="connsiteX83" fmla="*/ 3360964 w 4223656"/>
              <a:gd name="connsiteY83" fmla="*/ 98008 h 914474"/>
              <a:gd name="connsiteX84" fmla="*/ 3420835 w 4223656"/>
              <a:gd name="connsiteY84" fmla="*/ 345658 h 914474"/>
              <a:gd name="connsiteX85" fmla="*/ 3491592 w 4223656"/>
              <a:gd name="connsiteY85" fmla="*/ 81679 h 914474"/>
              <a:gd name="connsiteX86" fmla="*/ 3540578 w 4223656"/>
              <a:gd name="connsiteY86" fmla="*/ 386479 h 914474"/>
              <a:gd name="connsiteX87" fmla="*/ 3605892 w 4223656"/>
              <a:gd name="connsiteY87" fmla="*/ 38137 h 914474"/>
              <a:gd name="connsiteX88" fmla="*/ 3660321 w 4223656"/>
              <a:gd name="connsiteY88" fmla="*/ 351101 h 914474"/>
              <a:gd name="connsiteX89" fmla="*/ 3736521 w 4223656"/>
              <a:gd name="connsiteY89" fmla="*/ 57187 h 914474"/>
              <a:gd name="connsiteX90" fmla="*/ 3810000 w 4223656"/>
              <a:gd name="connsiteY90" fmla="*/ 465401 h 914474"/>
              <a:gd name="connsiteX91" fmla="*/ 3875314 w 4223656"/>
              <a:gd name="connsiteY91" fmla="*/ 133387 h 914474"/>
              <a:gd name="connsiteX92" fmla="*/ 3924300 w 4223656"/>
              <a:gd name="connsiteY92" fmla="*/ 468122 h 914474"/>
              <a:gd name="connsiteX93" fmla="*/ 3951514 w 4223656"/>
              <a:gd name="connsiteY93" fmla="*/ 255851 h 914474"/>
              <a:gd name="connsiteX94" fmla="*/ 3951514 w 4223656"/>
              <a:gd name="connsiteY94" fmla="*/ 473565 h 914474"/>
              <a:gd name="connsiteX95" fmla="*/ 4003221 w 4223656"/>
              <a:gd name="connsiteY95" fmla="*/ 146994 h 914474"/>
              <a:gd name="connsiteX96" fmla="*/ 4038600 w 4223656"/>
              <a:gd name="connsiteY96" fmla="*/ 525272 h 914474"/>
              <a:gd name="connsiteX97" fmla="*/ 4079421 w 4223656"/>
              <a:gd name="connsiteY97" fmla="*/ 228637 h 914474"/>
              <a:gd name="connsiteX98" fmla="*/ 4128407 w 4223656"/>
              <a:gd name="connsiteY98" fmla="*/ 557929 h 914474"/>
              <a:gd name="connsiteX99" fmla="*/ 4182835 w 4223656"/>
              <a:gd name="connsiteY99" fmla="*/ 253129 h 914474"/>
              <a:gd name="connsiteX100" fmla="*/ 4223656 w 4223656"/>
              <a:gd name="connsiteY100" fmla="*/ 568815 h 914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4223656" h="914474">
                <a:moveTo>
                  <a:pt x="0" y="696722"/>
                </a:moveTo>
                <a:cubicBezTo>
                  <a:pt x="6349" y="568588"/>
                  <a:pt x="12699" y="440454"/>
                  <a:pt x="24492" y="462679"/>
                </a:cubicBezTo>
                <a:cubicBezTo>
                  <a:pt x="36285" y="484904"/>
                  <a:pt x="58057" y="832340"/>
                  <a:pt x="70757" y="830072"/>
                </a:cubicBezTo>
                <a:cubicBezTo>
                  <a:pt x="83457" y="827804"/>
                  <a:pt x="89353" y="473111"/>
                  <a:pt x="100692" y="449072"/>
                </a:cubicBezTo>
                <a:cubicBezTo>
                  <a:pt x="112031" y="425033"/>
                  <a:pt x="121556" y="709876"/>
                  <a:pt x="138792" y="685837"/>
                </a:cubicBezTo>
                <a:cubicBezTo>
                  <a:pt x="156028" y="661798"/>
                  <a:pt x="188686" y="296673"/>
                  <a:pt x="204107" y="304837"/>
                </a:cubicBezTo>
                <a:cubicBezTo>
                  <a:pt x="219529" y="313001"/>
                  <a:pt x="222250" y="741172"/>
                  <a:pt x="231321" y="734822"/>
                </a:cubicBezTo>
                <a:cubicBezTo>
                  <a:pt x="240392" y="728472"/>
                  <a:pt x="251278" y="264469"/>
                  <a:pt x="258535" y="266737"/>
                </a:cubicBezTo>
                <a:cubicBezTo>
                  <a:pt x="265792" y="269005"/>
                  <a:pt x="266246" y="742986"/>
                  <a:pt x="274864" y="748429"/>
                </a:cubicBezTo>
                <a:cubicBezTo>
                  <a:pt x="283482" y="753872"/>
                  <a:pt x="301171" y="301208"/>
                  <a:pt x="310242" y="299394"/>
                </a:cubicBezTo>
                <a:cubicBezTo>
                  <a:pt x="319313" y="297580"/>
                  <a:pt x="319313" y="761130"/>
                  <a:pt x="329292" y="737544"/>
                </a:cubicBezTo>
                <a:cubicBezTo>
                  <a:pt x="339271" y="713958"/>
                  <a:pt x="364671" y="189175"/>
                  <a:pt x="370114" y="157879"/>
                </a:cubicBezTo>
                <a:cubicBezTo>
                  <a:pt x="375557" y="126583"/>
                  <a:pt x="356054" y="534797"/>
                  <a:pt x="361950" y="549765"/>
                </a:cubicBezTo>
                <a:cubicBezTo>
                  <a:pt x="367846" y="564733"/>
                  <a:pt x="390524" y="261747"/>
                  <a:pt x="405492" y="247687"/>
                </a:cubicBezTo>
                <a:cubicBezTo>
                  <a:pt x="420460" y="233627"/>
                  <a:pt x="435882" y="489440"/>
                  <a:pt x="451757" y="465401"/>
                </a:cubicBezTo>
                <a:cubicBezTo>
                  <a:pt x="467632" y="441362"/>
                  <a:pt x="488042" y="95740"/>
                  <a:pt x="500742" y="103451"/>
                </a:cubicBezTo>
                <a:cubicBezTo>
                  <a:pt x="513442" y="111162"/>
                  <a:pt x="515257" y="528901"/>
                  <a:pt x="527957" y="511665"/>
                </a:cubicBezTo>
                <a:cubicBezTo>
                  <a:pt x="540657" y="494429"/>
                  <a:pt x="564696" y="-4952"/>
                  <a:pt x="576942" y="37"/>
                </a:cubicBezTo>
                <a:cubicBezTo>
                  <a:pt x="589188" y="5026"/>
                  <a:pt x="589642" y="527540"/>
                  <a:pt x="601435" y="541601"/>
                </a:cubicBezTo>
                <a:cubicBezTo>
                  <a:pt x="613228" y="555662"/>
                  <a:pt x="628196" y="105719"/>
                  <a:pt x="647700" y="84401"/>
                </a:cubicBezTo>
                <a:cubicBezTo>
                  <a:pt x="667204" y="63083"/>
                  <a:pt x="705757" y="408705"/>
                  <a:pt x="718457" y="413694"/>
                </a:cubicBezTo>
                <a:cubicBezTo>
                  <a:pt x="731157" y="418683"/>
                  <a:pt x="716189" y="124769"/>
                  <a:pt x="723900" y="114337"/>
                </a:cubicBezTo>
                <a:cubicBezTo>
                  <a:pt x="731611" y="103905"/>
                  <a:pt x="750660" y="367883"/>
                  <a:pt x="764721" y="351101"/>
                </a:cubicBezTo>
                <a:cubicBezTo>
                  <a:pt x="778782" y="334319"/>
                  <a:pt x="792843" y="30426"/>
                  <a:pt x="808264" y="13644"/>
                </a:cubicBezTo>
                <a:cubicBezTo>
                  <a:pt x="823685" y="-3138"/>
                  <a:pt x="844097" y="248140"/>
                  <a:pt x="857250" y="250408"/>
                </a:cubicBezTo>
                <a:cubicBezTo>
                  <a:pt x="870404" y="252676"/>
                  <a:pt x="876753" y="25437"/>
                  <a:pt x="887185" y="27251"/>
                </a:cubicBezTo>
                <a:cubicBezTo>
                  <a:pt x="897617" y="29065"/>
                  <a:pt x="906688" y="254037"/>
                  <a:pt x="919842" y="261294"/>
                </a:cubicBezTo>
                <a:cubicBezTo>
                  <a:pt x="932996" y="268551"/>
                  <a:pt x="957489" y="51290"/>
                  <a:pt x="966107" y="70794"/>
                </a:cubicBezTo>
                <a:cubicBezTo>
                  <a:pt x="974725" y="90297"/>
                  <a:pt x="961572" y="380583"/>
                  <a:pt x="971550" y="378315"/>
                </a:cubicBezTo>
                <a:cubicBezTo>
                  <a:pt x="981528" y="376047"/>
                  <a:pt x="1012371" y="48569"/>
                  <a:pt x="1025978" y="57187"/>
                </a:cubicBezTo>
                <a:cubicBezTo>
                  <a:pt x="1039585" y="65805"/>
                  <a:pt x="1038678" y="430476"/>
                  <a:pt x="1053192" y="430022"/>
                </a:cubicBezTo>
                <a:cubicBezTo>
                  <a:pt x="1067706" y="429568"/>
                  <a:pt x="1100818" y="42672"/>
                  <a:pt x="1113064" y="54465"/>
                </a:cubicBezTo>
                <a:cubicBezTo>
                  <a:pt x="1125310" y="66258"/>
                  <a:pt x="1117146" y="495336"/>
                  <a:pt x="1126671" y="500779"/>
                </a:cubicBezTo>
                <a:cubicBezTo>
                  <a:pt x="1136196" y="506222"/>
                  <a:pt x="1150711" y="69433"/>
                  <a:pt x="1170214" y="87122"/>
                </a:cubicBezTo>
                <a:cubicBezTo>
                  <a:pt x="1189717" y="104811"/>
                  <a:pt x="1226910" y="567001"/>
                  <a:pt x="1243692" y="606915"/>
                </a:cubicBezTo>
                <a:cubicBezTo>
                  <a:pt x="1260474" y="646829"/>
                  <a:pt x="1258661" y="322072"/>
                  <a:pt x="1270907" y="326608"/>
                </a:cubicBezTo>
                <a:cubicBezTo>
                  <a:pt x="1283153" y="331144"/>
                  <a:pt x="1304471" y="625965"/>
                  <a:pt x="1317171" y="634129"/>
                </a:cubicBezTo>
                <a:cubicBezTo>
                  <a:pt x="1329871" y="642293"/>
                  <a:pt x="1339396" y="364708"/>
                  <a:pt x="1347107" y="375594"/>
                </a:cubicBezTo>
                <a:cubicBezTo>
                  <a:pt x="1354818" y="386480"/>
                  <a:pt x="1354364" y="703980"/>
                  <a:pt x="1363435" y="699444"/>
                </a:cubicBezTo>
                <a:cubicBezTo>
                  <a:pt x="1372506" y="694908"/>
                  <a:pt x="1390649" y="327968"/>
                  <a:pt x="1401535" y="348379"/>
                </a:cubicBezTo>
                <a:cubicBezTo>
                  <a:pt x="1412421" y="368790"/>
                  <a:pt x="1408339" y="813744"/>
                  <a:pt x="1428750" y="821908"/>
                </a:cubicBezTo>
                <a:cubicBezTo>
                  <a:pt x="1449161" y="830072"/>
                  <a:pt x="1510847" y="409611"/>
                  <a:pt x="1524000" y="397365"/>
                </a:cubicBezTo>
                <a:cubicBezTo>
                  <a:pt x="1537153" y="385119"/>
                  <a:pt x="1503135" y="713504"/>
                  <a:pt x="1507671" y="748429"/>
                </a:cubicBezTo>
                <a:cubicBezTo>
                  <a:pt x="1512207" y="783354"/>
                  <a:pt x="1537153" y="597843"/>
                  <a:pt x="1551214" y="606915"/>
                </a:cubicBezTo>
                <a:cubicBezTo>
                  <a:pt x="1565275" y="615986"/>
                  <a:pt x="1585232" y="813744"/>
                  <a:pt x="1592035" y="802858"/>
                </a:cubicBezTo>
                <a:cubicBezTo>
                  <a:pt x="1598839" y="791972"/>
                  <a:pt x="1584778" y="536158"/>
                  <a:pt x="1592035" y="541601"/>
                </a:cubicBezTo>
                <a:cubicBezTo>
                  <a:pt x="1599292" y="547044"/>
                  <a:pt x="1625146" y="830979"/>
                  <a:pt x="1635578" y="835515"/>
                </a:cubicBezTo>
                <a:cubicBezTo>
                  <a:pt x="1646010" y="840051"/>
                  <a:pt x="1646917" y="570629"/>
                  <a:pt x="1654628" y="568815"/>
                </a:cubicBezTo>
                <a:cubicBezTo>
                  <a:pt x="1662339" y="567001"/>
                  <a:pt x="1663699" y="835515"/>
                  <a:pt x="1681842" y="824629"/>
                </a:cubicBezTo>
                <a:cubicBezTo>
                  <a:pt x="1699985" y="813743"/>
                  <a:pt x="1736724" y="494883"/>
                  <a:pt x="1763485" y="503501"/>
                </a:cubicBezTo>
                <a:cubicBezTo>
                  <a:pt x="1790246" y="512119"/>
                  <a:pt x="1823357" y="871348"/>
                  <a:pt x="1842407" y="876337"/>
                </a:cubicBezTo>
                <a:cubicBezTo>
                  <a:pt x="1861457" y="881326"/>
                  <a:pt x="1860550" y="538426"/>
                  <a:pt x="1877785" y="533437"/>
                </a:cubicBezTo>
                <a:cubicBezTo>
                  <a:pt x="1895020" y="528448"/>
                  <a:pt x="1917700" y="833701"/>
                  <a:pt x="1945821" y="846401"/>
                </a:cubicBezTo>
                <a:cubicBezTo>
                  <a:pt x="1973943" y="859101"/>
                  <a:pt x="2026557" y="606916"/>
                  <a:pt x="2046514" y="609637"/>
                </a:cubicBezTo>
                <a:cubicBezTo>
                  <a:pt x="2066471" y="612358"/>
                  <a:pt x="2055132" y="859101"/>
                  <a:pt x="2065564" y="862729"/>
                </a:cubicBezTo>
                <a:cubicBezTo>
                  <a:pt x="2075996" y="866358"/>
                  <a:pt x="2099129" y="636397"/>
                  <a:pt x="2109107" y="631408"/>
                </a:cubicBezTo>
                <a:cubicBezTo>
                  <a:pt x="2119085" y="626419"/>
                  <a:pt x="2117724" y="848216"/>
                  <a:pt x="2125435" y="832794"/>
                </a:cubicBezTo>
                <a:cubicBezTo>
                  <a:pt x="2133146" y="817373"/>
                  <a:pt x="2143578" y="528901"/>
                  <a:pt x="2155371" y="538879"/>
                </a:cubicBezTo>
                <a:cubicBezTo>
                  <a:pt x="2167164" y="548858"/>
                  <a:pt x="2178503" y="927590"/>
                  <a:pt x="2196192" y="892665"/>
                </a:cubicBezTo>
                <a:cubicBezTo>
                  <a:pt x="2213881" y="857740"/>
                  <a:pt x="2241096" y="325700"/>
                  <a:pt x="2261507" y="329329"/>
                </a:cubicBezTo>
                <a:cubicBezTo>
                  <a:pt x="2281918" y="332958"/>
                  <a:pt x="2302329" y="919880"/>
                  <a:pt x="2318657" y="914437"/>
                </a:cubicBezTo>
                <a:cubicBezTo>
                  <a:pt x="2334985" y="908994"/>
                  <a:pt x="2348592" y="311640"/>
                  <a:pt x="2359478" y="296672"/>
                </a:cubicBezTo>
                <a:cubicBezTo>
                  <a:pt x="2370364" y="281704"/>
                  <a:pt x="2371725" y="767025"/>
                  <a:pt x="2383971" y="824629"/>
                </a:cubicBezTo>
                <a:cubicBezTo>
                  <a:pt x="2396218" y="882233"/>
                  <a:pt x="2418443" y="639573"/>
                  <a:pt x="2432957" y="642294"/>
                </a:cubicBezTo>
                <a:cubicBezTo>
                  <a:pt x="2447471" y="645015"/>
                  <a:pt x="2464254" y="864544"/>
                  <a:pt x="2471057" y="840958"/>
                </a:cubicBezTo>
                <a:cubicBezTo>
                  <a:pt x="2477860" y="817372"/>
                  <a:pt x="2466067" y="516200"/>
                  <a:pt x="2473778" y="500779"/>
                </a:cubicBezTo>
                <a:cubicBezTo>
                  <a:pt x="2481489" y="485357"/>
                  <a:pt x="2501900" y="752965"/>
                  <a:pt x="2517321" y="748429"/>
                </a:cubicBezTo>
                <a:cubicBezTo>
                  <a:pt x="2532743" y="743893"/>
                  <a:pt x="2549979" y="476740"/>
                  <a:pt x="2566307" y="473565"/>
                </a:cubicBezTo>
                <a:cubicBezTo>
                  <a:pt x="2582635" y="470390"/>
                  <a:pt x="2601685" y="770654"/>
                  <a:pt x="2615292" y="729379"/>
                </a:cubicBezTo>
                <a:cubicBezTo>
                  <a:pt x="2628899" y="688104"/>
                  <a:pt x="2632982" y="208679"/>
                  <a:pt x="2647950" y="225915"/>
                </a:cubicBezTo>
                <a:cubicBezTo>
                  <a:pt x="2662918" y="243151"/>
                  <a:pt x="2682875" y="827805"/>
                  <a:pt x="2705100" y="832794"/>
                </a:cubicBezTo>
                <a:cubicBezTo>
                  <a:pt x="2727325" y="837783"/>
                  <a:pt x="2758622" y="289869"/>
                  <a:pt x="2781300" y="255851"/>
                </a:cubicBezTo>
                <a:cubicBezTo>
                  <a:pt x="2803978" y="221833"/>
                  <a:pt x="2823028" y="627326"/>
                  <a:pt x="2841171" y="628687"/>
                </a:cubicBezTo>
                <a:cubicBezTo>
                  <a:pt x="2859314" y="630048"/>
                  <a:pt x="2880179" y="288508"/>
                  <a:pt x="2890157" y="264015"/>
                </a:cubicBezTo>
                <a:cubicBezTo>
                  <a:pt x="2900136" y="239522"/>
                  <a:pt x="2891971" y="483997"/>
                  <a:pt x="2901042" y="481729"/>
                </a:cubicBezTo>
                <a:cubicBezTo>
                  <a:pt x="2910113" y="479461"/>
                  <a:pt x="2928710" y="240883"/>
                  <a:pt x="2944585" y="250408"/>
                </a:cubicBezTo>
                <a:cubicBezTo>
                  <a:pt x="2960460" y="259933"/>
                  <a:pt x="2978603" y="561104"/>
                  <a:pt x="2996292" y="538879"/>
                </a:cubicBezTo>
                <a:cubicBezTo>
                  <a:pt x="3013981" y="516654"/>
                  <a:pt x="3033485" y="124315"/>
                  <a:pt x="3050721" y="117058"/>
                </a:cubicBezTo>
                <a:cubicBezTo>
                  <a:pt x="3067957" y="109801"/>
                  <a:pt x="3072039" y="501234"/>
                  <a:pt x="3099707" y="495337"/>
                </a:cubicBezTo>
                <a:cubicBezTo>
                  <a:pt x="3127375" y="489440"/>
                  <a:pt x="3198132" y="103451"/>
                  <a:pt x="3216728" y="81679"/>
                </a:cubicBezTo>
                <a:cubicBezTo>
                  <a:pt x="3235324" y="59907"/>
                  <a:pt x="3198585" y="345658"/>
                  <a:pt x="3211285" y="364708"/>
                </a:cubicBezTo>
                <a:cubicBezTo>
                  <a:pt x="3223985" y="383758"/>
                  <a:pt x="3279321" y="198247"/>
                  <a:pt x="3292928" y="195979"/>
                </a:cubicBezTo>
                <a:cubicBezTo>
                  <a:pt x="3306535" y="193711"/>
                  <a:pt x="3281589" y="367429"/>
                  <a:pt x="3292928" y="351101"/>
                </a:cubicBezTo>
                <a:cubicBezTo>
                  <a:pt x="3304267" y="334773"/>
                  <a:pt x="3339646" y="98915"/>
                  <a:pt x="3360964" y="98008"/>
                </a:cubicBezTo>
                <a:cubicBezTo>
                  <a:pt x="3382282" y="97101"/>
                  <a:pt x="3399064" y="348379"/>
                  <a:pt x="3420835" y="345658"/>
                </a:cubicBezTo>
                <a:cubicBezTo>
                  <a:pt x="3442606" y="342936"/>
                  <a:pt x="3471635" y="74875"/>
                  <a:pt x="3491592" y="81679"/>
                </a:cubicBezTo>
                <a:cubicBezTo>
                  <a:pt x="3511549" y="88482"/>
                  <a:pt x="3521528" y="393736"/>
                  <a:pt x="3540578" y="386479"/>
                </a:cubicBezTo>
                <a:cubicBezTo>
                  <a:pt x="3559628" y="379222"/>
                  <a:pt x="3585935" y="44033"/>
                  <a:pt x="3605892" y="38137"/>
                </a:cubicBezTo>
                <a:cubicBezTo>
                  <a:pt x="3625849" y="32241"/>
                  <a:pt x="3638550" y="347926"/>
                  <a:pt x="3660321" y="351101"/>
                </a:cubicBezTo>
                <a:cubicBezTo>
                  <a:pt x="3682092" y="354276"/>
                  <a:pt x="3711575" y="38137"/>
                  <a:pt x="3736521" y="57187"/>
                </a:cubicBezTo>
                <a:cubicBezTo>
                  <a:pt x="3761468" y="76237"/>
                  <a:pt x="3786868" y="452701"/>
                  <a:pt x="3810000" y="465401"/>
                </a:cubicBezTo>
                <a:cubicBezTo>
                  <a:pt x="3833132" y="478101"/>
                  <a:pt x="3856264" y="132933"/>
                  <a:pt x="3875314" y="133387"/>
                </a:cubicBezTo>
                <a:cubicBezTo>
                  <a:pt x="3894364" y="133840"/>
                  <a:pt x="3911600" y="447711"/>
                  <a:pt x="3924300" y="468122"/>
                </a:cubicBezTo>
                <a:cubicBezTo>
                  <a:pt x="3937000" y="488533"/>
                  <a:pt x="3946978" y="254944"/>
                  <a:pt x="3951514" y="255851"/>
                </a:cubicBezTo>
                <a:cubicBezTo>
                  <a:pt x="3956050" y="256758"/>
                  <a:pt x="3942896" y="491708"/>
                  <a:pt x="3951514" y="473565"/>
                </a:cubicBezTo>
                <a:cubicBezTo>
                  <a:pt x="3960132" y="455422"/>
                  <a:pt x="3988707" y="138376"/>
                  <a:pt x="4003221" y="146994"/>
                </a:cubicBezTo>
                <a:cubicBezTo>
                  <a:pt x="4017735" y="155612"/>
                  <a:pt x="4025900" y="511665"/>
                  <a:pt x="4038600" y="525272"/>
                </a:cubicBezTo>
                <a:cubicBezTo>
                  <a:pt x="4051300" y="538879"/>
                  <a:pt x="4064453" y="223194"/>
                  <a:pt x="4079421" y="228637"/>
                </a:cubicBezTo>
                <a:cubicBezTo>
                  <a:pt x="4094389" y="234080"/>
                  <a:pt x="4111171" y="553847"/>
                  <a:pt x="4128407" y="557929"/>
                </a:cubicBezTo>
                <a:cubicBezTo>
                  <a:pt x="4145643" y="562011"/>
                  <a:pt x="4166960" y="251315"/>
                  <a:pt x="4182835" y="253129"/>
                </a:cubicBezTo>
                <a:cubicBezTo>
                  <a:pt x="4198710" y="254943"/>
                  <a:pt x="4178752" y="258118"/>
                  <a:pt x="4223656" y="568815"/>
                </a:cubicBezTo>
              </a:path>
            </a:pathLst>
          </a:custGeom>
          <a:noFill/>
          <a:ln>
            <a:solidFill>
              <a:srgbClr val="9DC3E6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0" name="Freeform: Shape 699">
            <a:extLst>
              <a:ext uri="{FF2B5EF4-FFF2-40B4-BE49-F238E27FC236}">
                <a16:creationId xmlns:a16="http://schemas.microsoft.com/office/drawing/2014/main" id="{8C9E576C-0DD3-4AA2-86B1-0FE5E0C5705F}"/>
              </a:ext>
            </a:extLst>
          </p:cNvPr>
          <p:cNvSpPr/>
          <p:nvPr/>
        </p:nvSpPr>
        <p:spPr>
          <a:xfrm>
            <a:off x="5759221" y="2007933"/>
            <a:ext cx="1650547" cy="703495"/>
          </a:xfrm>
          <a:custGeom>
            <a:avLst/>
            <a:gdLst>
              <a:gd name="connsiteX0" fmla="*/ 0 w 1668653"/>
              <a:gd name="connsiteY0" fmla="*/ 438150 h 703495"/>
              <a:gd name="connsiteX1" fmla="*/ 42183 w 1668653"/>
              <a:gd name="connsiteY1" fmla="*/ 106135 h 703495"/>
              <a:gd name="connsiteX2" fmla="*/ 83004 w 1668653"/>
              <a:gd name="connsiteY2" fmla="*/ 604157 h 703495"/>
              <a:gd name="connsiteX3" fmla="*/ 144236 w 1668653"/>
              <a:gd name="connsiteY3" fmla="*/ 231321 h 703495"/>
              <a:gd name="connsiteX4" fmla="*/ 223158 w 1668653"/>
              <a:gd name="connsiteY4" fmla="*/ 488496 h 703495"/>
              <a:gd name="connsiteX5" fmla="*/ 272143 w 1668653"/>
              <a:gd name="connsiteY5" fmla="*/ 174171 h 703495"/>
              <a:gd name="connsiteX6" fmla="*/ 296636 w 1668653"/>
              <a:gd name="connsiteY6" fmla="*/ 512989 h 703495"/>
              <a:gd name="connsiteX7" fmla="*/ 394608 w 1668653"/>
              <a:gd name="connsiteY7" fmla="*/ 304800 h 703495"/>
              <a:gd name="connsiteX8" fmla="*/ 419100 w 1668653"/>
              <a:gd name="connsiteY8" fmla="*/ 564696 h 703495"/>
              <a:gd name="connsiteX9" fmla="*/ 492579 w 1668653"/>
              <a:gd name="connsiteY9" fmla="*/ 299357 h 703495"/>
              <a:gd name="connsiteX10" fmla="*/ 495300 w 1668653"/>
              <a:gd name="connsiteY10" fmla="*/ 639535 h 703495"/>
              <a:gd name="connsiteX11" fmla="*/ 585108 w 1668653"/>
              <a:gd name="connsiteY11" fmla="*/ 283028 h 703495"/>
              <a:gd name="connsiteX12" fmla="*/ 643618 w 1668653"/>
              <a:gd name="connsiteY12" fmla="*/ 644978 h 703495"/>
              <a:gd name="connsiteX13" fmla="*/ 700768 w 1668653"/>
              <a:gd name="connsiteY13" fmla="*/ 258535 h 703495"/>
              <a:gd name="connsiteX14" fmla="*/ 790575 w 1668653"/>
              <a:gd name="connsiteY14" fmla="*/ 594632 h 703495"/>
              <a:gd name="connsiteX15" fmla="*/ 874940 w 1668653"/>
              <a:gd name="connsiteY15" fmla="*/ 285750 h 703495"/>
              <a:gd name="connsiteX16" fmla="*/ 895350 w 1668653"/>
              <a:gd name="connsiteY16" fmla="*/ 604157 h 703495"/>
              <a:gd name="connsiteX17" fmla="*/ 919843 w 1668653"/>
              <a:gd name="connsiteY17" fmla="*/ 292553 h 703495"/>
              <a:gd name="connsiteX18" fmla="*/ 919843 w 1668653"/>
              <a:gd name="connsiteY18" fmla="*/ 702128 h 703495"/>
              <a:gd name="connsiteX19" fmla="*/ 985158 w 1668653"/>
              <a:gd name="connsiteY19" fmla="*/ 122464 h 703495"/>
              <a:gd name="connsiteX20" fmla="*/ 1002847 w 1668653"/>
              <a:gd name="connsiteY20" fmla="*/ 620485 h 703495"/>
              <a:gd name="connsiteX21" fmla="*/ 1043668 w 1668653"/>
              <a:gd name="connsiteY21" fmla="*/ 175532 h 703495"/>
              <a:gd name="connsiteX22" fmla="*/ 1050472 w 1668653"/>
              <a:gd name="connsiteY22" fmla="*/ 650421 h 703495"/>
              <a:gd name="connsiteX23" fmla="*/ 1114425 w 1668653"/>
              <a:gd name="connsiteY23" fmla="*/ 172810 h 703495"/>
              <a:gd name="connsiteX24" fmla="*/ 1114425 w 1668653"/>
              <a:gd name="connsiteY24" fmla="*/ 591910 h 703495"/>
              <a:gd name="connsiteX25" fmla="*/ 1172936 w 1668653"/>
              <a:gd name="connsiteY25" fmla="*/ 270782 h 703495"/>
              <a:gd name="connsiteX26" fmla="*/ 1179740 w 1668653"/>
              <a:gd name="connsiteY26" fmla="*/ 503464 h 703495"/>
              <a:gd name="connsiteX27" fmla="*/ 1238250 w 1668653"/>
              <a:gd name="connsiteY27" fmla="*/ 238125 h 703495"/>
              <a:gd name="connsiteX28" fmla="*/ 1261383 w 1668653"/>
              <a:gd name="connsiteY28" fmla="*/ 476250 h 703495"/>
              <a:gd name="connsiteX29" fmla="*/ 1295400 w 1668653"/>
              <a:gd name="connsiteY29" fmla="*/ 122464 h 703495"/>
              <a:gd name="connsiteX30" fmla="*/ 1306286 w 1668653"/>
              <a:gd name="connsiteY30" fmla="*/ 631371 h 703495"/>
              <a:gd name="connsiteX31" fmla="*/ 1328058 w 1668653"/>
              <a:gd name="connsiteY31" fmla="*/ 0 h 703495"/>
              <a:gd name="connsiteX32" fmla="*/ 1352550 w 1668653"/>
              <a:gd name="connsiteY32" fmla="*/ 635453 h 703495"/>
              <a:gd name="connsiteX33" fmla="*/ 1381125 w 1668653"/>
              <a:gd name="connsiteY33" fmla="*/ 27214 h 703495"/>
              <a:gd name="connsiteX34" fmla="*/ 1416504 w 1668653"/>
              <a:gd name="connsiteY34" fmla="*/ 664028 h 703495"/>
              <a:gd name="connsiteX35" fmla="*/ 1435554 w 1668653"/>
              <a:gd name="connsiteY35" fmla="*/ 25853 h 703495"/>
              <a:gd name="connsiteX36" fmla="*/ 1469572 w 1668653"/>
              <a:gd name="connsiteY36" fmla="*/ 523875 h 703495"/>
              <a:gd name="connsiteX37" fmla="*/ 1496786 w 1668653"/>
              <a:gd name="connsiteY37" fmla="*/ 164646 h 703495"/>
              <a:gd name="connsiteX38" fmla="*/ 1504950 w 1668653"/>
              <a:gd name="connsiteY38" fmla="*/ 492578 h 703495"/>
              <a:gd name="connsiteX39" fmla="*/ 1545772 w 1668653"/>
              <a:gd name="connsiteY39" fmla="*/ 205467 h 703495"/>
              <a:gd name="connsiteX40" fmla="*/ 1541690 w 1668653"/>
              <a:gd name="connsiteY40" fmla="*/ 442232 h 703495"/>
              <a:gd name="connsiteX41" fmla="*/ 1611086 w 1668653"/>
              <a:gd name="connsiteY41" fmla="*/ 167367 h 703495"/>
              <a:gd name="connsiteX42" fmla="*/ 1650547 w 1668653"/>
              <a:gd name="connsiteY42" fmla="*/ 276225 h 703495"/>
              <a:gd name="connsiteX0" fmla="*/ 0 w 1650547"/>
              <a:gd name="connsiteY0" fmla="*/ 438150 h 703495"/>
              <a:gd name="connsiteX1" fmla="*/ 42183 w 1650547"/>
              <a:gd name="connsiteY1" fmla="*/ 106135 h 703495"/>
              <a:gd name="connsiteX2" fmla="*/ 83004 w 1650547"/>
              <a:gd name="connsiteY2" fmla="*/ 604157 h 703495"/>
              <a:gd name="connsiteX3" fmla="*/ 144236 w 1650547"/>
              <a:gd name="connsiteY3" fmla="*/ 231321 h 703495"/>
              <a:gd name="connsiteX4" fmla="*/ 223158 w 1650547"/>
              <a:gd name="connsiteY4" fmla="*/ 488496 h 703495"/>
              <a:gd name="connsiteX5" fmla="*/ 272143 w 1650547"/>
              <a:gd name="connsiteY5" fmla="*/ 174171 h 703495"/>
              <a:gd name="connsiteX6" fmla="*/ 296636 w 1650547"/>
              <a:gd name="connsiteY6" fmla="*/ 512989 h 703495"/>
              <a:gd name="connsiteX7" fmla="*/ 394608 w 1650547"/>
              <a:gd name="connsiteY7" fmla="*/ 304800 h 703495"/>
              <a:gd name="connsiteX8" fmla="*/ 419100 w 1650547"/>
              <a:gd name="connsiteY8" fmla="*/ 564696 h 703495"/>
              <a:gd name="connsiteX9" fmla="*/ 492579 w 1650547"/>
              <a:gd name="connsiteY9" fmla="*/ 299357 h 703495"/>
              <a:gd name="connsiteX10" fmla="*/ 495300 w 1650547"/>
              <a:gd name="connsiteY10" fmla="*/ 639535 h 703495"/>
              <a:gd name="connsiteX11" fmla="*/ 585108 w 1650547"/>
              <a:gd name="connsiteY11" fmla="*/ 283028 h 703495"/>
              <a:gd name="connsiteX12" fmla="*/ 643618 w 1650547"/>
              <a:gd name="connsiteY12" fmla="*/ 644978 h 703495"/>
              <a:gd name="connsiteX13" fmla="*/ 700768 w 1650547"/>
              <a:gd name="connsiteY13" fmla="*/ 258535 h 703495"/>
              <a:gd name="connsiteX14" fmla="*/ 790575 w 1650547"/>
              <a:gd name="connsiteY14" fmla="*/ 594632 h 703495"/>
              <a:gd name="connsiteX15" fmla="*/ 874940 w 1650547"/>
              <a:gd name="connsiteY15" fmla="*/ 285750 h 703495"/>
              <a:gd name="connsiteX16" fmla="*/ 895350 w 1650547"/>
              <a:gd name="connsiteY16" fmla="*/ 604157 h 703495"/>
              <a:gd name="connsiteX17" fmla="*/ 919843 w 1650547"/>
              <a:gd name="connsiteY17" fmla="*/ 292553 h 703495"/>
              <a:gd name="connsiteX18" fmla="*/ 919843 w 1650547"/>
              <a:gd name="connsiteY18" fmla="*/ 702128 h 703495"/>
              <a:gd name="connsiteX19" fmla="*/ 985158 w 1650547"/>
              <a:gd name="connsiteY19" fmla="*/ 122464 h 703495"/>
              <a:gd name="connsiteX20" fmla="*/ 1002847 w 1650547"/>
              <a:gd name="connsiteY20" fmla="*/ 620485 h 703495"/>
              <a:gd name="connsiteX21" fmla="*/ 1043668 w 1650547"/>
              <a:gd name="connsiteY21" fmla="*/ 175532 h 703495"/>
              <a:gd name="connsiteX22" fmla="*/ 1050472 w 1650547"/>
              <a:gd name="connsiteY22" fmla="*/ 650421 h 703495"/>
              <a:gd name="connsiteX23" fmla="*/ 1114425 w 1650547"/>
              <a:gd name="connsiteY23" fmla="*/ 172810 h 703495"/>
              <a:gd name="connsiteX24" fmla="*/ 1114425 w 1650547"/>
              <a:gd name="connsiteY24" fmla="*/ 591910 h 703495"/>
              <a:gd name="connsiteX25" fmla="*/ 1172936 w 1650547"/>
              <a:gd name="connsiteY25" fmla="*/ 270782 h 703495"/>
              <a:gd name="connsiteX26" fmla="*/ 1179740 w 1650547"/>
              <a:gd name="connsiteY26" fmla="*/ 503464 h 703495"/>
              <a:gd name="connsiteX27" fmla="*/ 1238250 w 1650547"/>
              <a:gd name="connsiteY27" fmla="*/ 238125 h 703495"/>
              <a:gd name="connsiteX28" fmla="*/ 1261383 w 1650547"/>
              <a:gd name="connsiteY28" fmla="*/ 476250 h 703495"/>
              <a:gd name="connsiteX29" fmla="*/ 1295400 w 1650547"/>
              <a:gd name="connsiteY29" fmla="*/ 122464 h 703495"/>
              <a:gd name="connsiteX30" fmla="*/ 1306286 w 1650547"/>
              <a:gd name="connsiteY30" fmla="*/ 631371 h 703495"/>
              <a:gd name="connsiteX31" fmla="*/ 1328058 w 1650547"/>
              <a:gd name="connsiteY31" fmla="*/ 0 h 703495"/>
              <a:gd name="connsiteX32" fmla="*/ 1352550 w 1650547"/>
              <a:gd name="connsiteY32" fmla="*/ 635453 h 703495"/>
              <a:gd name="connsiteX33" fmla="*/ 1381125 w 1650547"/>
              <a:gd name="connsiteY33" fmla="*/ 27214 h 703495"/>
              <a:gd name="connsiteX34" fmla="*/ 1416504 w 1650547"/>
              <a:gd name="connsiteY34" fmla="*/ 664028 h 703495"/>
              <a:gd name="connsiteX35" fmla="*/ 1435554 w 1650547"/>
              <a:gd name="connsiteY35" fmla="*/ 25853 h 703495"/>
              <a:gd name="connsiteX36" fmla="*/ 1469572 w 1650547"/>
              <a:gd name="connsiteY36" fmla="*/ 523875 h 703495"/>
              <a:gd name="connsiteX37" fmla="*/ 1496786 w 1650547"/>
              <a:gd name="connsiteY37" fmla="*/ 164646 h 703495"/>
              <a:gd name="connsiteX38" fmla="*/ 1504950 w 1650547"/>
              <a:gd name="connsiteY38" fmla="*/ 492578 h 703495"/>
              <a:gd name="connsiteX39" fmla="*/ 1545772 w 1650547"/>
              <a:gd name="connsiteY39" fmla="*/ 205467 h 703495"/>
              <a:gd name="connsiteX40" fmla="*/ 1541690 w 1650547"/>
              <a:gd name="connsiteY40" fmla="*/ 442232 h 703495"/>
              <a:gd name="connsiteX41" fmla="*/ 1611086 w 1650547"/>
              <a:gd name="connsiteY41" fmla="*/ 167367 h 703495"/>
              <a:gd name="connsiteX42" fmla="*/ 1650547 w 1650547"/>
              <a:gd name="connsiteY42" fmla="*/ 276225 h 703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650547" h="703495">
                <a:moveTo>
                  <a:pt x="0" y="438150"/>
                </a:moveTo>
                <a:cubicBezTo>
                  <a:pt x="14174" y="258308"/>
                  <a:pt x="28349" y="78467"/>
                  <a:pt x="42183" y="106135"/>
                </a:cubicBezTo>
                <a:cubicBezTo>
                  <a:pt x="56017" y="133803"/>
                  <a:pt x="65995" y="583293"/>
                  <a:pt x="83004" y="604157"/>
                </a:cubicBezTo>
                <a:cubicBezTo>
                  <a:pt x="100013" y="625021"/>
                  <a:pt x="120877" y="250598"/>
                  <a:pt x="144236" y="231321"/>
                </a:cubicBezTo>
                <a:cubicBezTo>
                  <a:pt x="167595" y="212044"/>
                  <a:pt x="201840" y="498021"/>
                  <a:pt x="223158" y="488496"/>
                </a:cubicBezTo>
                <a:cubicBezTo>
                  <a:pt x="244476" y="478971"/>
                  <a:pt x="259897" y="170089"/>
                  <a:pt x="272143" y="174171"/>
                </a:cubicBezTo>
                <a:cubicBezTo>
                  <a:pt x="284389" y="178253"/>
                  <a:pt x="276225" y="491218"/>
                  <a:pt x="296636" y="512989"/>
                </a:cubicBezTo>
                <a:cubicBezTo>
                  <a:pt x="317047" y="534760"/>
                  <a:pt x="374197" y="296182"/>
                  <a:pt x="394608" y="304800"/>
                </a:cubicBezTo>
                <a:cubicBezTo>
                  <a:pt x="415019" y="313418"/>
                  <a:pt x="402772" y="565603"/>
                  <a:pt x="419100" y="564696"/>
                </a:cubicBezTo>
                <a:cubicBezTo>
                  <a:pt x="435428" y="563789"/>
                  <a:pt x="479879" y="286884"/>
                  <a:pt x="492579" y="299357"/>
                </a:cubicBezTo>
                <a:cubicBezTo>
                  <a:pt x="505279" y="311830"/>
                  <a:pt x="479879" y="642256"/>
                  <a:pt x="495300" y="639535"/>
                </a:cubicBezTo>
                <a:cubicBezTo>
                  <a:pt x="510721" y="636814"/>
                  <a:pt x="560388" y="282121"/>
                  <a:pt x="585108" y="283028"/>
                </a:cubicBezTo>
                <a:cubicBezTo>
                  <a:pt x="609828" y="283935"/>
                  <a:pt x="624341" y="649060"/>
                  <a:pt x="643618" y="644978"/>
                </a:cubicBezTo>
                <a:cubicBezTo>
                  <a:pt x="662895" y="640896"/>
                  <a:pt x="676275" y="266926"/>
                  <a:pt x="700768" y="258535"/>
                </a:cubicBezTo>
                <a:cubicBezTo>
                  <a:pt x="725261" y="250144"/>
                  <a:pt x="761546" y="590096"/>
                  <a:pt x="790575" y="594632"/>
                </a:cubicBezTo>
                <a:cubicBezTo>
                  <a:pt x="819604" y="599168"/>
                  <a:pt x="857478" y="284163"/>
                  <a:pt x="874940" y="285750"/>
                </a:cubicBezTo>
                <a:cubicBezTo>
                  <a:pt x="892402" y="287337"/>
                  <a:pt x="887866" y="603023"/>
                  <a:pt x="895350" y="604157"/>
                </a:cubicBezTo>
                <a:cubicBezTo>
                  <a:pt x="902834" y="605291"/>
                  <a:pt x="915761" y="276224"/>
                  <a:pt x="919843" y="292553"/>
                </a:cubicBezTo>
                <a:cubicBezTo>
                  <a:pt x="923925" y="308881"/>
                  <a:pt x="908957" y="730476"/>
                  <a:pt x="919843" y="702128"/>
                </a:cubicBezTo>
                <a:cubicBezTo>
                  <a:pt x="930729" y="673780"/>
                  <a:pt x="971324" y="136071"/>
                  <a:pt x="985158" y="122464"/>
                </a:cubicBezTo>
                <a:cubicBezTo>
                  <a:pt x="998992" y="108857"/>
                  <a:pt x="993095" y="611640"/>
                  <a:pt x="1002847" y="620485"/>
                </a:cubicBezTo>
                <a:cubicBezTo>
                  <a:pt x="1012599" y="629330"/>
                  <a:pt x="1035731" y="170543"/>
                  <a:pt x="1043668" y="175532"/>
                </a:cubicBezTo>
                <a:cubicBezTo>
                  <a:pt x="1051606" y="180521"/>
                  <a:pt x="1038679" y="650875"/>
                  <a:pt x="1050472" y="650421"/>
                </a:cubicBezTo>
                <a:cubicBezTo>
                  <a:pt x="1062265" y="649967"/>
                  <a:pt x="1103766" y="182562"/>
                  <a:pt x="1114425" y="172810"/>
                </a:cubicBezTo>
                <a:cubicBezTo>
                  <a:pt x="1125084" y="163058"/>
                  <a:pt x="1104673" y="575581"/>
                  <a:pt x="1114425" y="591910"/>
                </a:cubicBezTo>
                <a:cubicBezTo>
                  <a:pt x="1124177" y="608239"/>
                  <a:pt x="1162050" y="285523"/>
                  <a:pt x="1172936" y="270782"/>
                </a:cubicBezTo>
                <a:cubicBezTo>
                  <a:pt x="1183822" y="256041"/>
                  <a:pt x="1168854" y="508907"/>
                  <a:pt x="1179740" y="503464"/>
                </a:cubicBezTo>
                <a:cubicBezTo>
                  <a:pt x="1190626" y="498021"/>
                  <a:pt x="1224643" y="242661"/>
                  <a:pt x="1238250" y="238125"/>
                </a:cubicBezTo>
                <a:cubicBezTo>
                  <a:pt x="1251857" y="233589"/>
                  <a:pt x="1251858" y="495527"/>
                  <a:pt x="1261383" y="476250"/>
                </a:cubicBezTo>
                <a:cubicBezTo>
                  <a:pt x="1270908" y="456973"/>
                  <a:pt x="1287916" y="96610"/>
                  <a:pt x="1295400" y="122464"/>
                </a:cubicBezTo>
                <a:cubicBezTo>
                  <a:pt x="1302884" y="148317"/>
                  <a:pt x="1300843" y="651782"/>
                  <a:pt x="1306286" y="631371"/>
                </a:cubicBezTo>
                <a:cubicBezTo>
                  <a:pt x="1311729" y="610960"/>
                  <a:pt x="1320347" y="-680"/>
                  <a:pt x="1328058" y="0"/>
                </a:cubicBezTo>
                <a:cubicBezTo>
                  <a:pt x="1335769" y="680"/>
                  <a:pt x="1343706" y="630917"/>
                  <a:pt x="1352550" y="635453"/>
                </a:cubicBezTo>
                <a:cubicBezTo>
                  <a:pt x="1361394" y="639989"/>
                  <a:pt x="1370466" y="22452"/>
                  <a:pt x="1381125" y="27214"/>
                </a:cubicBezTo>
                <a:cubicBezTo>
                  <a:pt x="1391784" y="31976"/>
                  <a:pt x="1407433" y="664255"/>
                  <a:pt x="1416504" y="664028"/>
                </a:cubicBezTo>
                <a:cubicBezTo>
                  <a:pt x="1425575" y="663801"/>
                  <a:pt x="1426709" y="49212"/>
                  <a:pt x="1435554" y="25853"/>
                </a:cubicBezTo>
                <a:cubicBezTo>
                  <a:pt x="1444399" y="2494"/>
                  <a:pt x="1459367" y="500743"/>
                  <a:pt x="1469572" y="523875"/>
                </a:cubicBezTo>
                <a:cubicBezTo>
                  <a:pt x="1479777" y="547007"/>
                  <a:pt x="1490890" y="169862"/>
                  <a:pt x="1496786" y="164646"/>
                </a:cubicBezTo>
                <a:cubicBezTo>
                  <a:pt x="1502682" y="159430"/>
                  <a:pt x="1496786" y="485775"/>
                  <a:pt x="1504950" y="492578"/>
                </a:cubicBezTo>
                <a:cubicBezTo>
                  <a:pt x="1513114" y="499381"/>
                  <a:pt x="1539649" y="213858"/>
                  <a:pt x="1545772" y="205467"/>
                </a:cubicBezTo>
                <a:cubicBezTo>
                  <a:pt x="1551895" y="197076"/>
                  <a:pt x="1530804" y="448582"/>
                  <a:pt x="1541690" y="442232"/>
                </a:cubicBezTo>
                <a:cubicBezTo>
                  <a:pt x="1552576" y="435882"/>
                  <a:pt x="1592943" y="195035"/>
                  <a:pt x="1611086" y="167367"/>
                </a:cubicBezTo>
                <a:cubicBezTo>
                  <a:pt x="1629229" y="139699"/>
                  <a:pt x="1610859" y="169862"/>
                  <a:pt x="1650547" y="276225"/>
                </a:cubicBezTo>
              </a:path>
            </a:pathLst>
          </a:custGeom>
          <a:noFill/>
          <a:ln>
            <a:solidFill>
              <a:srgbClr val="9DC3E6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1" name="Freeform: Shape 700">
            <a:extLst>
              <a:ext uri="{FF2B5EF4-FFF2-40B4-BE49-F238E27FC236}">
                <a16:creationId xmlns:a16="http://schemas.microsoft.com/office/drawing/2014/main" id="{1CD305F5-8D08-4E1D-8BB8-B3B73824D31B}"/>
              </a:ext>
            </a:extLst>
          </p:cNvPr>
          <p:cNvSpPr/>
          <p:nvPr/>
        </p:nvSpPr>
        <p:spPr>
          <a:xfrm>
            <a:off x="8088899" y="2035413"/>
            <a:ext cx="1076563" cy="770165"/>
          </a:xfrm>
          <a:custGeom>
            <a:avLst/>
            <a:gdLst>
              <a:gd name="connsiteX0" fmla="*/ 0 w 1072636"/>
              <a:gd name="connsiteY0" fmla="*/ 765961 h 765961"/>
              <a:gd name="connsiteX1" fmla="*/ 209006 w 1072636"/>
              <a:gd name="connsiteY1" fmla="*/ 674521 h 765961"/>
              <a:gd name="connsiteX2" fmla="*/ 283028 w 1072636"/>
              <a:gd name="connsiteY2" fmla="*/ 469870 h 765961"/>
              <a:gd name="connsiteX3" fmla="*/ 383177 w 1072636"/>
              <a:gd name="connsiteY3" fmla="*/ 326179 h 765961"/>
              <a:gd name="connsiteX4" fmla="*/ 487680 w 1072636"/>
              <a:gd name="connsiteY4" fmla="*/ 156361 h 765961"/>
              <a:gd name="connsiteX5" fmla="*/ 605246 w 1072636"/>
              <a:gd name="connsiteY5" fmla="*/ 95401 h 765961"/>
              <a:gd name="connsiteX6" fmla="*/ 783771 w 1072636"/>
              <a:gd name="connsiteY6" fmla="*/ 25733 h 765961"/>
              <a:gd name="connsiteX7" fmla="*/ 831668 w 1072636"/>
              <a:gd name="connsiteY7" fmla="*/ 25733 h 765961"/>
              <a:gd name="connsiteX8" fmla="*/ 910046 w 1072636"/>
              <a:gd name="connsiteY8" fmla="*/ 3961 h 765961"/>
              <a:gd name="connsiteX9" fmla="*/ 992777 w 1072636"/>
              <a:gd name="connsiteY9" fmla="*/ 17024 h 765961"/>
              <a:gd name="connsiteX10" fmla="*/ 1066800 w 1072636"/>
              <a:gd name="connsiteY10" fmla="*/ 69276 h 765961"/>
              <a:gd name="connsiteX11" fmla="*/ 1062446 w 1072636"/>
              <a:gd name="connsiteY11" fmla="*/ 761607 h 765961"/>
              <a:gd name="connsiteX0" fmla="*/ 0 w 1071711"/>
              <a:gd name="connsiteY0" fmla="*/ 822326 h 822326"/>
              <a:gd name="connsiteX1" fmla="*/ 209006 w 1071711"/>
              <a:gd name="connsiteY1" fmla="*/ 730886 h 822326"/>
              <a:gd name="connsiteX2" fmla="*/ 283028 w 1071711"/>
              <a:gd name="connsiteY2" fmla="*/ 526235 h 822326"/>
              <a:gd name="connsiteX3" fmla="*/ 383177 w 1071711"/>
              <a:gd name="connsiteY3" fmla="*/ 382544 h 822326"/>
              <a:gd name="connsiteX4" fmla="*/ 487680 w 1071711"/>
              <a:gd name="connsiteY4" fmla="*/ 212726 h 822326"/>
              <a:gd name="connsiteX5" fmla="*/ 605246 w 1071711"/>
              <a:gd name="connsiteY5" fmla="*/ 151766 h 822326"/>
              <a:gd name="connsiteX6" fmla="*/ 783771 w 1071711"/>
              <a:gd name="connsiteY6" fmla="*/ 82098 h 822326"/>
              <a:gd name="connsiteX7" fmla="*/ 831668 w 1071711"/>
              <a:gd name="connsiteY7" fmla="*/ 82098 h 822326"/>
              <a:gd name="connsiteX8" fmla="*/ 910046 w 1071711"/>
              <a:gd name="connsiteY8" fmla="*/ 60326 h 822326"/>
              <a:gd name="connsiteX9" fmla="*/ 992777 w 1071711"/>
              <a:gd name="connsiteY9" fmla="*/ 73389 h 822326"/>
              <a:gd name="connsiteX10" fmla="*/ 1066800 w 1071711"/>
              <a:gd name="connsiteY10" fmla="*/ 125641 h 822326"/>
              <a:gd name="connsiteX11" fmla="*/ 1059725 w 1071711"/>
              <a:gd name="connsiteY11" fmla="*/ 124008 h 822326"/>
              <a:gd name="connsiteX0" fmla="*/ 0 w 1070392"/>
              <a:gd name="connsiteY0" fmla="*/ 762305 h 762305"/>
              <a:gd name="connsiteX1" fmla="*/ 209006 w 1070392"/>
              <a:gd name="connsiteY1" fmla="*/ 670865 h 762305"/>
              <a:gd name="connsiteX2" fmla="*/ 283028 w 1070392"/>
              <a:gd name="connsiteY2" fmla="*/ 466214 h 762305"/>
              <a:gd name="connsiteX3" fmla="*/ 383177 w 1070392"/>
              <a:gd name="connsiteY3" fmla="*/ 322523 h 762305"/>
              <a:gd name="connsiteX4" fmla="*/ 487680 w 1070392"/>
              <a:gd name="connsiteY4" fmla="*/ 152705 h 762305"/>
              <a:gd name="connsiteX5" fmla="*/ 605246 w 1070392"/>
              <a:gd name="connsiteY5" fmla="*/ 91745 h 762305"/>
              <a:gd name="connsiteX6" fmla="*/ 783771 w 1070392"/>
              <a:gd name="connsiteY6" fmla="*/ 22077 h 762305"/>
              <a:gd name="connsiteX7" fmla="*/ 831668 w 1070392"/>
              <a:gd name="connsiteY7" fmla="*/ 22077 h 762305"/>
              <a:gd name="connsiteX8" fmla="*/ 910046 w 1070392"/>
              <a:gd name="connsiteY8" fmla="*/ 305 h 762305"/>
              <a:gd name="connsiteX9" fmla="*/ 992777 w 1070392"/>
              <a:gd name="connsiteY9" fmla="*/ 13368 h 762305"/>
              <a:gd name="connsiteX10" fmla="*/ 1066800 w 1070392"/>
              <a:gd name="connsiteY10" fmla="*/ 65620 h 762305"/>
              <a:gd name="connsiteX11" fmla="*/ 1059725 w 1070392"/>
              <a:gd name="connsiteY11" fmla="*/ 63987 h 762305"/>
              <a:gd name="connsiteX0" fmla="*/ 0 w 1076714"/>
              <a:gd name="connsiteY0" fmla="*/ 762305 h 762305"/>
              <a:gd name="connsiteX1" fmla="*/ 209006 w 1076714"/>
              <a:gd name="connsiteY1" fmla="*/ 670865 h 762305"/>
              <a:gd name="connsiteX2" fmla="*/ 283028 w 1076714"/>
              <a:gd name="connsiteY2" fmla="*/ 466214 h 762305"/>
              <a:gd name="connsiteX3" fmla="*/ 383177 w 1076714"/>
              <a:gd name="connsiteY3" fmla="*/ 322523 h 762305"/>
              <a:gd name="connsiteX4" fmla="*/ 487680 w 1076714"/>
              <a:gd name="connsiteY4" fmla="*/ 152705 h 762305"/>
              <a:gd name="connsiteX5" fmla="*/ 605246 w 1076714"/>
              <a:gd name="connsiteY5" fmla="*/ 91745 h 762305"/>
              <a:gd name="connsiteX6" fmla="*/ 783771 w 1076714"/>
              <a:gd name="connsiteY6" fmla="*/ 22077 h 762305"/>
              <a:gd name="connsiteX7" fmla="*/ 831668 w 1076714"/>
              <a:gd name="connsiteY7" fmla="*/ 22077 h 762305"/>
              <a:gd name="connsiteX8" fmla="*/ 910046 w 1076714"/>
              <a:gd name="connsiteY8" fmla="*/ 305 h 762305"/>
              <a:gd name="connsiteX9" fmla="*/ 992777 w 1076714"/>
              <a:gd name="connsiteY9" fmla="*/ 13368 h 762305"/>
              <a:gd name="connsiteX10" fmla="*/ 1066800 w 1076714"/>
              <a:gd name="connsiteY10" fmla="*/ 65620 h 762305"/>
              <a:gd name="connsiteX11" fmla="*/ 1076053 w 1076714"/>
              <a:gd name="connsiteY11" fmla="*/ 25887 h 762305"/>
              <a:gd name="connsiteX0" fmla="*/ 0 w 1076070"/>
              <a:gd name="connsiteY0" fmla="*/ 764894 h 764894"/>
              <a:gd name="connsiteX1" fmla="*/ 209006 w 1076070"/>
              <a:gd name="connsiteY1" fmla="*/ 673454 h 764894"/>
              <a:gd name="connsiteX2" fmla="*/ 283028 w 1076070"/>
              <a:gd name="connsiteY2" fmla="*/ 468803 h 764894"/>
              <a:gd name="connsiteX3" fmla="*/ 383177 w 1076070"/>
              <a:gd name="connsiteY3" fmla="*/ 325112 h 764894"/>
              <a:gd name="connsiteX4" fmla="*/ 487680 w 1076070"/>
              <a:gd name="connsiteY4" fmla="*/ 155294 h 764894"/>
              <a:gd name="connsiteX5" fmla="*/ 605246 w 1076070"/>
              <a:gd name="connsiteY5" fmla="*/ 94334 h 764894"/>
              <a:gd name="connsiteX6" fmla="*/ 783771 w 1076070"/>
              <a:gd name="connsiteY6" fmla="*/ 24666 h 764894"/>
              <a:gd name="connsiteX7" fmla="*/ 831668 w 1076070"/>
              <a:gd name="connsiteY7" fmla="*/ 24666 h 764894"/>
              <a:gd name="connsiteX8" fmla="*/ 910046 w 1076070"/>
              <a:gd name="connsiteY8" fmla="*/ 2894 h 764894"/>
              <a:gd name="connsiteX9" fmla="*/ 992777 w 1076070"/>
              <a:gd name="connsiteY9" fmla="*/ 15957 h 764894"/>
              <a:gd name="connsiteX10" fmla="*/ 1064078 w 1076070"/>
              <a:gd name="connsiteY10" fmla="*/ 173 h 764894"/>
              <a:gd name="connsiteX11" fmla="*/ 1076053 w 1076070"/>
              <a:gd name="connsiteY11" fmla="*/ 28476 h 764894"/>
              <a:gd name="connsiteX0" fmla="*/ 0 w 1079813"/>
              <a:gd name="connsiteY0" fmla="*/ 767623 h 767623"/>
              <a:gd name="connsiteX1" fmla="*/ 209006 w 1079813"/>
              <a:gd name="connsiteY1" fmla="*/ 676183 h 767623"/>
              <a:gd name="connsiteX2" fmla="*/ 283028 w 1079813"/>
              <a:gd name="connsiteY2" fmla="*/ 471532 h 767623"/>
              <a:gd name="connsiteX3" fmla="*/ 383177 w 1079813"/>
              <a:gd name="connsiteY3" fmla="*/ 327841 h 767623"/>
              <a:gd name="connsiteX4" fmla="*/ 487680 w 1079813"/>
              <a:gd name="connsiteY4" fmla="*/ 158023 h 767623"/>
              <a:gd name="connsiteX5" fmla="*/ 605246 w 1079813"/>
              <a:gd name="connsiteY5" fmla="*/ 97063 h 767623"/>
              <a:gd name="connsiteX6" fmla="*/ 783771 w 1079813"/>
              <a:gd name="connsiteY6" fmla="*/ 27395 h 767623"/>
              <a:gd name="connsiteX7" fmla="*/ 831668 w 1079813"/>
              <a:gd name="connsiteY7" fmla="*/ 27395 h 767623"/>
              <a:gd name="connsiteX8" fmla="*/ 910046 w 1079813"/>
              <a:gd name="connsiteY8" fmla="*/ 5623 h 767623"/>
              <a:gd name="connsiteX9" fmla="*/ 992777 w 1079813"/>
              <a:gd name="connsiteY9" fmla="*/ 18686 h 767623"/>
              <a:gd name="connsiteX10" fmla="*/ 1064078 w 1079813"/>
              <a:gd name="connsiteY10" fmla="*/ 2902 h 767623"/>
              <a:gd name="connsiteX11" fmla="*/ 1076053 w 1079813"/>
              <a:gd name="connsiteY11" fmla="*/ 31205 h 767623"/>
              <a:gd name="connsiteX0" fmla="*/ 0 w 1076563"/>
              <a:gd name="connsiteY0" fmla="*/ 770165 h 770165"/>
              <a:gd name="connsiteX1" fmla="*/ 209006 w 1076563"/>
              <a:gd name="connsiteY1" fmla="*/ 678725 h 770165"/>
              <a:gd name="connsiteX2" fmla="*/ 283028 w 1076563"/>
              <a:gd name="connsiteY2" fmla="*/ 474074 h 770165"/>
              <a:gd name="connsiteX3" fmla="*/ 383177 w 1076563"/>
              <a:gd name="connsiteY3" fmla="*/ 330383 h 770165"/>
              <a:gd name="connsiteX4" fmla="*/ 487680 w 1076563"/>
              <a:gd name="connsiteY4" fmla="*/ 160565 h 770165"/>
              <a:gd name="connsiteX5" fmla="*/ 605246 w 1076563"/>
              <a:gd name="connsiteY5" fmla="*/ 99605 h 770165"/>
              <a:gd name="connsiteX6" fmla="*/ 783771 w 1076563"/>
              <a:gd name="connsiteY6" fmla="*/ 29937 h 770165"/>
              <a:gd name="connsiteX7" fmla="*/ 831668 w 1076563"/>
              <a:gd name="connsiteY7" fmla="*/ 29937 h 770165"/>
              <a:gd name="connsiteX8" fmla="*/ 910046 w 1076563"/>
              <a:gd name="connsiteY8" fmla="*/ 8165 h 770165"/>
              <a:gd name="connsiteX9" fmla="*/ 992777 w 1076563"/>
              <a:gd name="connsiteY9" fmla="*/ 21228 h 770165"/>
              <a:gd name="connsiteX10" fmla="*/ 1055913 w 1076563"/>
              <a:gd name="connsiteY10" fmla="*/ 2723 h 770165"/>
              <a:gd name="connsiteX11" fmla="*/ 1076053 w 1076563"/>
              <a:gd name="connsiteY11" fmla="*/ 33747 h 770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76563" h="770165">
                <a:moveTo>
                  <a:pt x="0" y="770165"/>
                </a:moveTo>
                <a:cubicBezTo>
                  <a:pt x="80917" y="749119"/>
                  <a:pt x="161835" y="728073"/>
                  <a:pt x="209006" y="678725"/>
                </a:cubicBezTo>
                <a:cubicBezTo>
                  <a:pt x="256177" y="629377"/>
                  <a:pt x="254000" y="532131"/>
                  <a:pt x="283028" y="474074"/>
                </a:cubicBezTo>
                <a:cubicBezTo>
                  <a:pt x="312056" y="416017"/>
                  <a:pt x="349068" y="382634"/>
                  <a:pt x="383177" y="330383"/>
                </a:cubicBezTo>
                <a:cubicBezTo>
                  <a:pt x="417286" y="278131"/>
                  <a:pt x="450669" y="199028"/>
                  <a:pt x="487680" y="160565"/>
                </a:cubicBezTo>
                <a:cubicBezTo>
                  <a:pt x="524692" y="122102"/>
                  <a:pt x="555898" y="121376"/>
                  <a:pt x="605246" y="99605"/>
                </a:cubicBezTo>
                <a:cubicBezTo>
                  <a:pt x="654594" y="77834"/>
                  <a:pt x="746034" y="41548"/>
                  <a:pt x="783771" y="29937"/>
                </a:cubicBezTo>
                <a:cubicBezTo>
                  <a:pt x="821508" y="18326"/>
                  <a:pt x="810622" y="33566"/>
                  <a:pt x="831668" y="29937"/>
                </a:cubicBezTo>
                <a:cubicBezTo>
                  <a:pt x="852714" y="26308"/>
                  <a:pt x="883195" y="9616"/>
                  <a:pt x="910046" y="8165"/>
                </a:cubicBezTo>
                <a:cubicBezTo>
                  <a:pt x="936897" y="6714"/>
                  <a:pt x="968466" y="22135"/>
                  <a:pt x="992777" y="21228"/>
                </a:cubicBezTo>
                <a:cubicBezTo>
                  <a:pt x="1017088" y="20321"/>
                  <a:pt x="1029788" y="-8888"/>
                  <a:pt x="1055913" y="2723"/>
                </a:cubicBezTo>
                <a:cubicBezTo>
                  <a:pt x="1082038" y="14334"/>
                  <a:pt x="1075871" y="24495"/>
                  <a:pt x="1076053" y="33747"/>
                </a:cubicBezTo>
              </a:path>
            </a:pathLst>
          </a:custGeom>
          <a:noFill/>
          <a:ln>
            <a:solidFill>
              <a:srgbClr val="FFC50D"/>
            </a:solidFill>
          </a:ln>
          <a:effectLst>
            <a:glow rad="63500">
              <a:schemeClr val="accent4">
                <a:lumMod val="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02" name="Oval 701">
            <a:extLst>
              <a:ext uri="{FF2B5EF4-FFF2-40B4-BE49-F238E27FC236}">
                <a16:creationId xmlns:a16="http://schemas.microsoft.com/office/drawing/2014/main" id="{DF52F33C-1261-49A6-A9F8-43A02E830908}"/>
              </a:ext>
            </a:extLst>
          </p:cNvPr>
          <p:cNvSpPr/>
          <p:nvPr/>
        </p:nvSpPr>
        <p:spPr>
          <a:xfrm>
            <a:off x="9125833" y="2042066"/>
            <a:ext cx="61881" cy="61881"/>
          </a:xfrm>
          <a:prstGeom prst="ellipse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3" name="TextBox 702">
            <a:extLst>
              <a:ext uri="{FF2B5EF4-FFF2-40B4-BE49-F238E27FC236}">
                <a16:creationId xmlns:a16="http://schemas.microsoft.com/office/drawing/2014/main" id="{1FAD6313-96A2-4D73-8515-6D99C75DFA3A}"/>
              </a:ext>
            </a:extLst>
          </p:cNvPr>
          <p:cNvSpPr txBox="1"/>
          <p:nvPr/>
        </p:nvSpPr>
        <p:spPr>
          <a:xfrm>
            <a:off x="3949268" y="2283013"/>
            <a:ext cx="436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0000"/>
                </a:solidFill>
                <a:latin typeface="Ubuntu Mono" panose="020B0509030602030204" pitchFamily="49" charset="0"/>
              </a:rPr>
              <a:t>2.0</a:t>
            </a:r>
          </a:p>
        </p:txBody>
      </p:sp>
      <p:sp>
        <p:nvSpPr>
          <p:cNvPr id="704" name="TextBox 703">
            <a:extLst>
              <a:ext uri="{FF2B5EF4-FFF2-40B4-BE49-F238E27FC236}">
                <a16:creationId xmlns:a16="http://schemas.microsoft.com/office/drawing/2014/main" id="{FB7DE47C-5036-44EA-9D3A-38DAB334B9AA}"/>
              </a:ext>
            </a:extLst>
          </p:cNvPr>
          <p:cNvSpPr txBox="1"/>
          <p:nvPr/>
        </p:nvSpPr>
        <p:spPr>
          <a:xfrm>
            <a:off x="3105001" y="2274161"/>
            <a:ext cx="436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0000"/>
                </a:solidFill>
                <a:latin typeface="Ubuntu Mono" panose="020B0509030602030204" pitchFamily="49" charset="0"/>
              </a:rPr>
              <a:t>2.1</a:t>
            </a:r>
          </a:p>
        </p:txBody>
      </p:sp>
      <p:pic>
        <p:nvPicPr>
          <p:cNvPr id="705" name="Graphic 704" descr="Voice">
            <a:extLst>
              <a:ext uri="{FF2B5EF4-FFF2-40B4-BE49-F238E27FC236}">
                <a16:creationId xmlns:a16="http://schemas.microsoft.com/office/drawing/2014/main" id="{F1EF71A4-E082-491F-993C-382192857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4045" t="18168" r="4286" b="17904"/>
          <a:stretch/>
        </p:blipFill>
        <p:spPr>
          <a:xfrm flipH="1">
            <a:off x="10020857" y="1986164"/>
            <a:ext cx="1040266" cy="242429"/>
          </a:xfrm>
          <a:prstGeom prst="rect">
            <a:avLst/>
          </a:prstGeom>
        </p:spPr>
      </p:pic>
      <p:pic>
        <p:nvPicPr>
          <p:cNvPr id="706" name="Graphic 705" descr="Voice">
            <a:extLst>
              <a:ext uri="{FF2B5EF4-FFF2-40B4-BE49-F238E27FC236}">
                <a16:creationId xmlns:a16="http://schemas.microsoft.com/office/drawing/2014/main" id="{66E68EA0-492C-459E-B989-CE8D8703C82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4045" t="18168" r="4286" b="17904"/>
          <a:stretch/>
        </p:blipFill>
        <p:spPr>
          <a:xfrm flipH="1">
            <a:off x="10025974" y="2274161"/>
            <a:ext cx="1040266" cy="242429"/>
          </a:xfrm>
          <a:prstGeom prst="rect">
            <a:avLst/>
          </a:prstGeom>
        </p:spPr>
      </p:pic>
      <p:pic>
        <p:nvPicPr>
          <p:cNvPr id="707" name="Graphic 706" descr="Voice">
            <a:extLst>
              <a:ext uri="{FF2B5EF4-FFF2-40B4-BE49-F238E27FC236}">
                <a16:creationId xmlns:a16="http://schemas.microsoft.com/office/drawing/2014/main" id="{9186D845-7562-4BF2-927A-6463ABB5175C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4045" t="18168" r="4286" b="17904"/>
          <a:stretch/>
        </p:blipFill>
        <p:spPr>
          <a:xfrm>
            <a:off x="10025973" y="2532055"/>
            <a:ext cx="1040266" cy="242429"/>
          </a:xfrm>
          <a:prstGeom prst="rect">
            <a:avLst/>
          </a:prstGeom>
        </p:spPr>
      </p:pic>
      <p:cxnSp>
        <p:nvCxnSpPr>
          <p:cNvPr id="690" name="Straight Connector 689">
            <a:extLst>
              <a:ext uri="{FF2B5EF4-FFF2-40B4-BE49-F238E27FC236}">
                <a16:creationId xmlns:a16="http://schemas.microsoft.com/office/drawing/2014/main" id="{50E15A3D-61DA-4D42-9F02-FB49F01D72A5}"/>
              </a:ext>
            </a:extLst>
          </p:cNvPr>
          <p:cNvCxnSpPr>
            <a:cxnSpLocks/>
          </p:cNvCxnSpPr>
          <p:nvPr/>
        </p:nvCxnSpPr>
        <p:spPr>
          <a:xfrm flipH="1" flipV="1">
            <a:off x="8471838" y="2113604"/>
            <a:ext cx="290860" cy="383645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6" name="Circle: Hollow 795">
            <a:extLst>
              <a:ext uri="{FF2B5EF4-FFF2-40B4-BE49-F238E27FC236}">
                <a16:creationId xmlns:a16="http://schemas.microsoft.com/office/drawing/2014/main" id="{9C6A3498-74C1-4FF8-9C7D-6D50B9188C42}"/>
              </a:ext>
            </a:extLst>
          </p:cNvPr>
          <p:cNvSpPr/>
          <p:nvPr/>
        </p:nvSpPr>
        <p:spPr>
          <a:xfrm>
            <a:off x="327785" y="3262230"/>
            <a:ext cx="898217" cy="915275"/>
          </a:xfrm>
          <a:prstGeom prst="donut">
            <a:avLst>
              <a:gd name="adj" fmla="val 10835"/>
            </a:avLst>
          </a:prstGeom>
          <a:solidFill>
            <a:srgbClr val="FFFFFF">
              <a:alpha val="20000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97" name="Block Arc 796">
            <a:extLst>
              <a:ext uri="{FF2B5EF4-FFF2-40B4-BE49-F238E27FC236}">
                <a16:creationId xmlns:a16="http://schemas.microsoft.com/office/drawing/2014/main" id="{A98CC6C9-101F-4EA5-94D4-E971CAA7BFC7}"/>
              </a:ext>
            </a:extLst>
          </p:cNvPr>
          <p:cNvSpPr/>
          <p:nvPr/>
        </p:nvSpPr>
        <p:spPr>
          <a:xfrm rot="16200000" flipV="1">
            <a:off x="326640" y="3277877"/>
            <a:ext cx="903464" cy="884359"/>
          </a:xfrm>
          <a:prstGeom prst="blockArc">
            <a:avLst>
              <a:gd name="adj1" fmla="val 1376267"/>
              <a:gd name="adj2" fmla="val 67030"/>
              <a:gd name="adj3" fmla="val 9621"/>
            </a:avLst>
          </a:prstGeom>
          <a:solidFill>
            <a:srgbClr val="7BEF00">
              <a:alpha val="70980"/>
            </a:srgbClr>
          </a:solidFill>
          <a:ln>
            <a:noFill/>
          </a:ln>
          <a:effectLst>
            <a:glow rad="50800">
              <a:srgbClr val="6EC444">
                <a:alpha val="49804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98" name="TextBox 797">
            <a:extLst>
              <a:ext uri="{FF2B5EF4-FFF2-40B4-BE49-F238E27FC236}">
                <a16:creationId xmlns:a16="http://schemas.microsoft.com/office/drawing/2014/main" id="{C5B31315-477F-4D9B-96C4-19EC5A0194F5}"/>
              </a:ext>
            </a:extLst>
          </p:cNvPr>
          <p:cNvSpPr txBox="1"/>
          <p:nvPr/>
        </p:nvSpPr>
        <p:spPr>
          <a:xfrm>
            <a:off x="326169" y="3236973"/>
            <a:ext cx="917829" cy="9209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sz="2600" dirty="0">
                <a:solidFill>
                  <a:schemeClr val="accent6">
                    <a:lumMod val="20000"/>
                    <a:lumOff val="80000"/>
                  </a:schemeClr>
                </a:solidFill>
                <a:latin typeface="Ubuntu Mono" panose="020B0509030602030204" pitchFamily="49" charset="0"/>
              </a:rPr>
              <a:t>91</a:t>
            </a:r>
            <a:r>
              <a:rPr lang="en-US" sz="2200" baseline="30000" dirty="0">
                <a:solidFill>
                  <a:schemeClr val="accent6">
                    <a:lumMod val="20000"/>
                    <a:lumOff val="80000"/>
                  </a:schemeClr>
                </a:solidFill>
                <a:latin typeface="Ubuntu Mono" panose="020B0509030602030204" pitchFamily="49" charset="0"/>
              </a:rPr>
              <a:t>%</a:t>
            </a:r>
          </a:p>
          <a:p>
            <a:pPr algn="ctr"/>
            <a:r>
              <a:rPr lang="en-US" sz="1000" dirty="0">
                <a:solidFill>
                  <a:schemeClr val="accent6">
                    <a:lumMod val="20000"/>
                    <a:lumOff val="80000"/>
                  </a:schemeClr>
                </a:solidFill>
                <a:latin typeface="Ubuntu Mono" panose="020B0509030602030204" pitchFamily="49" charset="0"/>
              </a:rPr>
              <a:t>MAX</a:t>
            </a:r>
          </a:p>
        </p:txBody>
      </p:sp>
      <p:sp>
        <p:nvSpPr>
          <p:cNvPr id="799" name="TextBox 798">
            <a:extLst>
              <a:ext uri="{FF2B5EF4-FFF2-40B4-BE49-F238E27FC236}">
                <a16:creationId xmlns:a16="http://schemas.microsoft.com/office/drawing/2014/main" id="{F8B62608-9ED9-4ED0-81A6-AEB8D0BD711D}"/>
              </a:ext>
            </a:extLst>
          </p:cNvPr>
          <p:cNvSpPr txBox="1"/>
          <p:nvPr/>
        </p:nvSpPr>
        <p:spPr>
          <a:xfrm>
            <a:off x="308392" y="2940451"/>
            <a:ext cx="13790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schemeClr val="bg1">
                    <a:lumMod val="75000"/>
                  </a:schemeClr>
                </a:solidFill>
                <a:latin typeface="Ubuntu Light" panose="020B0304030602030204" pitchFamily="34" charset="0"/>
              </a:rPr>
              <a:t>PANEL</a:t>
            </a:r>
            <a:r>
              <a:rPr lang="en-US" sz="1600" b="1" i="1" dirty="0">
                <a:solidFill>
                  <a:schemeClr val="bg1">
                    <a:lumMod val="75000"/>
                  </a:schemeClr>
                </a:solidFill>
                <a:latin typeface="Ubuntu Mono" panose="020B0509030602030204" pitchFamily="49" charset="0"/>
              </a:rPr>
              <a:t> 3</a:t>
            </a:r>
          </a:p>
        </p:txBody>
      </p:sp>
      <p:grpSp>
        <p:nvGrpSpPr>
          <p:cNvPr id="800" name="Group 799">
            <a:extLst>
              <a:ext uri="{FF2B5EF4-FFF2-40B4-BE49-F238E27FC236}">
                <a16:creationId xmlns:a16="http://schemas.microsoft.com/office/drawing/2014/main" id="{D59718BF-1F82-41B2-9104-4C71570A1E9D}"/>
              </a:ext>
            </a:extLst>
          </p:cNvPr>
          <p:cNvGrpSpPr/>
          <p:nvPr/>
        </p:nvGrpSpPr>
        <p:grpSpPr>
          <a:xfrm>
            <a:off x="1354776" y="3119089"/>
            <a:ext cx="6370432" cy="1122704"/>
            <a:chOff x="1366053" y="413370"/>
            <a:chExt cx="6370432" cy="1122704"/>
          </a:xfrm>
        </p:grpSpPr>
        <p:sp>
          <p:nvSpPr>
            <p:cNvPr id="801" name="Rectangle 800">
              <a:extLst>
                <a:ext uri="{FF2B5EF4-FFF2-40B4-BE49-F238E27FC236}">
                  <a16:creationId xmlns:a16="http://schemas.microsoft.com/office/drawing/2014/main" id="{CD058D18-2BC4-4FDB-8A04-8011840F7A3A}"/>
                </a:ext>
              </a:extLst>
            </p:cNvPr>
            <p:cNvSpPr/>
            <p:nvPr/>
          </p:nvSpPr>
          <p:spPr>
            <a:xfrm>
              <a:off x="1527527" y="552093"/>
              <a:ext cx="5888957" cy="920990"/>
            </a:xfrm>
            <a:prstGeom prst="rect">
              <a:avLst/>
            </a:prstGeom>
            <a:solidFill>
              <a:srgbClr val="0000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02" name="Group 801">
              <a:extLst>
                <a:ext uri="{FF2B5EF4-FFF2-40B4-BE49-F238E27FC236}">
                  <a16:creationId xmlns:a16="http://schemas.microsoft.com/office/drawing/2014/main" id="{551AABC3-345F-47FF-ABDD-590BD6DC42B3}"/>
                </a:ext>
              </a:extLst>
            </p:cNvPr>
            <p:cNvGrpSpPr/>
            <p:nvPr/>
          </p:nvGrpSpPr>
          <p:grpSpPr>
            <a:xfrm>
              <a:off x="1528419" y="531717"/>
              <a:ext cx="5886266" cy="952568"/>
              <a:chOff x="1355492" y="532006"/>
              <a:chExt cx="5886266" cy="929285"/>
            </a:xfrm>
          </p:grpSpPr>
          <p:cxnSp>
            <p:nvCxnSpPr>
              <p:cNvPr id="851" name="Straight Connector 850">
                <a:extLst>
                  <a:ext uri="{FF2B5EF4-FFF2-40B4-BE49-F238E27FC236}">
                    <a16:creationId xmlns:a16="http://schemas.microsoft.com/office/drawing/2014/main" id="{C8B055DA-C834-472D-8F8F-6B24FE16E9AB}"/>
                  </a:ext>
                </a:extLst>
              </p:cNvPr>
              <p:cNvCxnSpPr/>
              <p:nvPr/>
            </p:nvCxnSpPr>
            <p:spPr>
              <a:xfrm>
                <a:off x="2220296" y="543504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2" name="Straight Connector 851">
                <a:extLst>
                  <a:ext uri="{FF2B5EF4-FFF2-40B4-BE49-F238E27FC236}">
                    <a16:creationId xmlns:a16="http://schemas.microsoft.com/office/drawing/2014/main" id="{F2FF6B18-A061-438E-BA37-8EFB1814C1AB}"/>
                  </a:ext>
                </a:extLst>
              </p:cNvPr>
              <p:cNvCxnSpPr/>
              <p:nvPr/>
            </p:nvCxnSpPr>
            <p:spPr>
              <a:xfrm>
                <a:off x="3054749" y="543503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3" name="Straight Connector 852">
                <a:extLst>
                  <a:ext uri="{FF2B5EF4-FFF2-40B4-BE49-F238E27FC236}">
                    <a16:creationId xmlns:a16="http://schemas.microsoft.com/office/drawing/2014/main" id="{70626E33-C028-47E0-9E2F-ED6BE6B0F0DF}"/>
                  </a:ext>
                </a:extLst>
              </p:cNvPr>
              <p:cNvCxnSpPr/>
              <p:nvPr/>
            </p:nvCxnSpPr>
            <p:spPr>
              <a:xfrm>
                <a:off x="3901693" y="546175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4" name="Straight Connector 853">
                <a:extLst>
                  <a:ext uri="{FF2B5EF4-FFF2-40B4-BE49-F238E27FC236}">
                    <a16:creationId xmlns:a16="http://schemas.microsoft.com/office/drawing/2014/main" id="{A18C2372-0734-444E-9D67-CC04913C6D22}"/>
                  </a:ext>
                </a:extLst>
              </p:cNvPr>
              <p:cNvCxnSpPr/>
              <p:nvPr/>
            </p:nvCxnSpPr>
            <p:spPr>
              <a:xfrm>
                <a:off x="4736146" y="543502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5" name="Straight Connector 854">
                <a:extLst>
                  <a:ext uri="{FF2B5EF4-FFF2-40B4-BE49-F238E27FC236}">
                    <a16:creationId xmlns:a16="http://schemas.microsoft.com/office/drawing/2014/main" id="{63A259FE-A682-4ADD-9AA2-EC30C2303758}"/>
                  </a:ext>
                </a:extLst>
              </p:cNvPr>
              <p:cNvCxnSpPr/>
              <p:nvPr/>
            </p:nvCxnSpPr>
            <p:spPr>
              <a:xfrm>
                <a:off x="5558106" y="546175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6" name="Straight Connector 855">
                <a:extLst>
                  <a:ext uri="{FF2B5EF4-FFF2-40B4-BE49-F238E27FC236}">
                    <a16:creationId xmlns:a16="http://schemas.microsoft.com/office/drawing/2014/main" id="{96087FAA-E074-4CDA-82BF-E0CD61049CBE}"/>
                  </a:ext>
                </a:extLst>
              </p:cNvPr>
              <p:cNvCxnSpPr/>
              <p:nvPr/>
            </p:nvCxnSpPr>
            <p:spPr>
              <a:xfrm>
                <a:off x="6392559" y="548847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7" name="Straight Connector 856">
                <a:extLst>
                  <a:ext uri="{FF2B5EF4-FFF2-40B4-BE49-F238E27FC236}">
                    <a16:creationId xmlns:a16="http://schemas.microsoft.com/office/drawing/2014/main" id="{18354E30-2978-48D1-8C4A-E24AD27EBAFC}"/>
                  </a:ext>
                </a:extLst>
              </p:cNvPr>
              <p:cNvCxnSpPr/>
              <p:nvPr/>
            </p:nvCxnSpPr>
            <p:spPr>
              <a:xfrm>
                <a:off x="1355492" y="532006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8" name="Straight Connector 857">
                <a:extLst>
                  <a:ext uri="{FF2B5EF4-FFF2-40B4-BE49-F238E27FC236}">
                    <a16:creationId xmlns:a16="http://schemas.microsoft.com/office/drawing/2014/main" id="{A24DAF25-880B-4FCC-AB04-F86B86973BBB}"/>
                  </a:ext>
                </a:extLst>
              </p:cNvPr>
              <p:cNvCxnSpPr/>
              <p:nvPr/>
            </p:nvCxnSpPr>
            <p:spPr>
              <a:xfrm>
                <a:off x="7241758" y="560330"/>
                <a:ext cx="0" cy="900961"/>
              </a:xfrm>
              <a:prstGeom prst="line">
                <a:avLst/>
              </a:prstGeom>
              <a:ln w="12700">
                <a:solidFill>
                  <a:srgbClr val="F8F8F8">
                    <a:alpha val="34902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93AAA854-EF3C-4598-9096-0DD6383E15BF}"/>
                </a:ext>
              </a:extLst>
            </p:cNvPr>
            <p:cNvSpPr/>
            <p:nvPr/>
          </p:nvSpPr>
          <p:spPr>
            <a:xfrm>
              <a:off x="1547339" y="693139"/>
              <a:ext cx="5868649" cy="550005"/>
            </a:xfrm>
            <a:custGeom>
              <a:avLst/>
              <a:gdLst>
                <a:gd name="connsiteX0" fmla="*/ 0 w 5868649"/>
                <a:gd name="connsiteY0" fmla="*/ 535651 h 550005"/>
                <a:gd name="connsiteX1" fmla="*/ 839449 w 5868649"/>
                <a:gd name="connsiteY1" fmla="*/ 18491 h 550005"/>
                <a:gd name="connsiteX2" fmla="*/ 1678898 w 5868649"/>
                <a:gd name="connsiteY2" fmla="*/ 520661 h 550005"/>
                <a:gd name="connsiteX3" fmla="*/ 2540833 w 5868649"/>
                <a:gd name="connsiteY3" fmla="*/ 438215 h 550005"/>
                <a:gd name="connsiteX4" fmla="*/ 3372787 w 5868649"/>
                <a:gd name="connsiteY4" fmla="*/ 3501 h 550005"/>
                <a:gd name="connsiteX5" fmla="*/ 4182256 w 5868649"/>
                <a:gd name="connsiteY5" fmla="*/ 243343 h 550005"/>
                <a:gd name="connsiteX6" fmla="*/ 5029200 w 5868649"/>
                <a:gd name="connsiteY6" fmla="*/ 423225 h 550005"/>
                <a:gd name="connsiteX7" fmla="*/ 5868649 w 5868649"/>
                <a:gd name="connsiteY7" fmla="*/ 243343 h 55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649" h="550005">
                  <a:moveTo>
                    <a:pt x="0" y="535651"/>
                  </a:moveTo>
                  <a:cubicBezTo>
                    <a:pt x="279816" y="278320"/>
                    <a:pt x="559633" y="20989"/>
                    <a:pt x="839449" y="18491"/>
                  </a:cubicBezTo>
                  <a:cubicBezTo>
                    <a:pt x="1119265" y="15993"/>
                    <a:pt x="1395334" y="450707"/>
                    <a:pt x="1678898" y="520661"/>
                  </a:cubicBezTo>
                  <a:cubicBezTo>
                    <a:pt x="1962462" y="590615"/>
                    <a:pt x="2258518" y="524408"/>
                    <a:pt x="2540833" y="438215"/>
                  </a:cubicBezTo>
                  <a:cubicBezTo>
                    <a:pt x="2823148" y="352022"/>
                    <a:pt x="3099216" y="35980"/>
                    <a:pt x="3372787" y="3501"/>
                  </a:cubicBezTo>
                  <a:cubicBezTo>
                    <a:pt x="3646358" y="-28978"/>
                    <a:pt x="3906187" y="173389"/>
                    <a:pt x="4182256" y="243343"/>
                  </a:cubicBezTo>
                  <a:cubicBezTo>
                    <a:pt x="4458325" y="313297"/>
                    <a:pt x="4748135" y="423225"/>
                    <a:pt x="5029200" y="423225"/>
                  </a:cubicBezTo>
                  <a:cubicBezTo>
                    <a:pt x="5310265" y="423225"/>
                    <a:pt x="5807439" y="217110"/>
                    <a:pt x="5868649" y="243343"/>
                  </a:cubicBezTo>
                </a:path>
              </a:pathLst>
            </a:custGeom>
            <a:noFill/>
            <a:ln>
              <a:solidFill>
                <a:srgbClr val="00B0F0"/>
              </a:solidFill>
            </a:ln>
            <a:effectLst>
              <a:glow rad="63500">
                <a:schemeClr val="accent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04" name="Group 803">
              <a:extLst>
                <a:ext uri="{FF2B5EF4-FFF2-40B4-BE49-F238E27FC236}">
                  <a16:creationId xmlns:a16="http://schemas.microsoft.com/office/drawing/2014/main" id="{18B22E9A-F066-4DED-8C9C-6FB3AAD4A074}"/>
                </a:ext>
              </a:extLst>
            </p:cNvPr>
            <p:cNvGrpSpPr/>
            <p:nvPr/>
          </p:nvGrpSpPr>
          <p:grpSpPr>
            <a:xfrm>
              <a:off x="1515277" y="665811"/>
              <a:ext cx="5929382" cy="592415"/>
              <a:chOff x="1342350" y="665811"/>
              <a:chExt cx="5929382" cy="592415"/>
            </a:xfrm>
            <a:solidFill>
              <a:srgbClr val="7BDFDF"/>
            </a:solidFill>
          </p:grpSpPr>
          <p:sp>
            <p:nvSpPr>
              <p:cNvPr id="843" name="Oval 842">
                <a:extLst>
                  <a:ext uri="{FF2B5EF4-FFF2-40B4-BE49-F238E27FC236}">
                    <a16:creationId xmlns:a16="http://schemas.microsoft.com/office/drawing/2014/main" id="{A038CC33-B737-483A-B600-C6A7F40C0640}"/>
                  </a:ext>
                </a:extLst>
              </p:cNvPr>
              <p:cNvSpPr/>
              <p:nvPr/>
            </p:nvSpPr>
            <p:spPr>
              <a:xfrm>
                <a:off x="5527165" y="906260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4" name="Oval 843">
                <a:extLst>
                  <a:ext uri="{FF2B5EF4-FFF2-40B4-BE49-F238E27FC236}">
                    <a16:creationId xmlns:a16="http://schemas.microsoft.com/office/drawing/2014/main" id="{8C4D82E7-8F20-4A21-B43C-FC46FFF8A785}"/>
                  </a:ext>
                </a:extLst>
              </p:cNvPr>
              <p:cNvSpPr/>
              <p:nvPr/>
            </p:nvSpPr>
            <p:spPr>
              <a:xfrm>
                <a:off x="6361097" y="1085874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5" name="Oval 844">
                <a:extLst>
                  <a:ext uri="{FF2B5EF4-FFF2-40B4-BE49-F238E27FC236}">
                    <a16:creationId xmlns:a16="http://schemas.microsoft.com/office/drawing/2014/main" id="{4705F3C9-4527-4969-B0D1-91A7332035D5}"/>
                  </a:ext>
                </a:extLst>
              </p:cNvPr>
              <p:cNvSpPr/>
              <p:nvPr/>
            </p:nvSpPr>
            <p:spPr>
              <a:xfrm>
                <a:off x="4705473" y="665811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6" name="Oval 845">
                <a:extLst>
                  <a:ext uri="{FF2B5EF4-FFF2-40B4-BE49-F238E27FC236}">
                    <a16:creationId xmlns:a16="http://schemas.microsoft.com/office/drawing/2014/main" id="{44BB319C-E4BE-40CB-BDB7-C1E0B55C014E}"/>
                  </a:ext>
                </a:extLst>
              </p:cNvPr>
              <p:cNvSpPr/>
              <p:nvPr/>
            </p:nvSpPr>
            <p:spPr>
              <a:xfrm>
                <a:off x="3870752" y="1105321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7" name="Oval 846">
                <a:extLst>
                  <a:ext uri="{FF2B5EF4-FFF2-40B4-BE49-F238E27FC236}">
                    <a16:creationId xmlns:a16="http://schemas.microsoft.com/office/drawing/2014/main" id="{29F65179-FB6D-4016-B772-17C4D55FA7FC}"/>
                  </a:ext>
                </a:extLst>
              </p:cNvPr>
              <p:cNvSpPr/>
              <p:nvPr/>
            </p:nvSpPr>
            <p:spPr>
              <a:xfrm>
                <a:off x="3025835" y="1182355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8" name="Oval 847">
                <a:extLst>
                  <a:ext uri="{FF2B5EF4-FFF2-40B4-BE49-F238E27FC236}">
                    <a16:creationId xmlns:a16="http://schemas.microsoft.com/office/drawing/2014/main" id="{C09A6814-8464-4CDC-8918-9E126127DC8A}"/>
                  </a:ext>
                </a:extLst>
              </p:cNvPr>
              <p:cNvSpPr/>
              <p:nvPr/>
            </p:nvSpPr>
            <p:spPr>
              <a:xfrm>
                <a:off x="1342350" y="1196345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9" name="Oval 848">
                <a:extLst>
                  <a:ext uri="{FF2B5EF4-FFF2-40B4-BE49-F238E27FC236}">
                    <a16:creationId xmlns:a16="http://schemas.microsoft.com/office/drawing/2014/main" id="{D2FAEDA1-8140-4C51-92B8-074F352BFBC2}"/>
                  </a:ext>
                </a:extLst>
              </p:cNvPr>
              <p:cNvSpPr/>
              <p:nvPr/>
            </p:nvSpPr>
            <p:spPr>
              <a:xfrm>
                <a:off x="2189355" y="678057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0" name="Oval 849">
                <a:extLst>
                  <a:ext uri="{FF2B5EF4-FFF2-40B4-BE49-F238E27FC236}">
                    <a16:creationId xmlns:a16="http://schemas.microsoft.com/office/drawing/2014/main" id="{22D599FE-715A-4736-B039-1E8AF3E901A5}"/>
                  </a:ext>
                </a:extLst>
              </p:cNvPr>
              <p:cNvSpPr/>
              <p:nvPr/>
            </p:nvSpPr>
            <p:spPr>
              <a:xfrm>
                <a:off x="7209851" y="902901"/>
                <a:ext cx="61881" cy="61881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805" name="Straight Connector 804">
              <a:extLst>
                <a:ext uri="{FF2B5EF4-FFF2-40B4-BE49-F238E27FC236}">
                  <a16:creationId xmlns:a16="http://schemas.microsoft.com/office/drawing/2014/main" id="{2BE519C4-298F-4438-960F-4DA3C4BB75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66543" y="1235994"/>
              <a:ext cx="171429" cy="157472"/>
            </a:xfrm>
            <a:prstGeom prst="line">
              <a:avLst/>
            </a:prstGeom>
            <a:noFill/>
            <a:ln>
              <a:solidFill>
                <a:srgbClr val="00B0F0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06" name="Straight Connector 805">
              <a:extLst>
                <a:ext uri="{FF2B5EF4-FFF2-40B4-BE49-F238E27FC236}">
                  <a16:creationId xmlns:a16="http://schemas.microsoft.com/office/drawing/2014/main" id="{6ABFB160-5F47-445B-9C7A-59A2775581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44000" y="866284"/>
              <a:ext cx="243925" cy="58024"/>
            </a:xfrm>
            <a:prstGeom prst="line">
              <a:avLst/>
            </a:prstGeom>
            <a:noFill/>
            <a:ln>
              <a:solidFill>
                <a:srgbClr val="00B0F0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807" name="Group 806">
              <a:extLst>
                <a:ext uri="{FF2B5EF4-FFF2-40B4-BE49-F238E27FC236}">
                  <a16:creationId xmlns:a16="http://schemas.microsoft.com/office/drawing/2014/main" id="{5039D96D-028C-4B53-9A1F-1983E1DAA390}"/>
                </a:ext>
              </a:extLst>
            </p:cNvPr>
            <p:cNvGrpSpPr/>
            <p:nvPr/>
          </p:nvGrpSpPr>
          <p:grpSpPr>
            <a:xfrm>
              <a:off x="1451729" y="1269466"/>
              <a:ext cx="6284756" cy="266608"/>
              <a:chOff x="1187241" y="313263"/>
              <a:chExt cx="6256140" cy="266608"/>
            </a:xfrm>
          </p:grpSpPr>
          <p:sp>
            <p:nvSpPr>
              <p:cNvPr id="835" name="TextBox 834">
                <a:extLst>
                  <a:ext uri="{FF2B5EF4-FFF2-40B4-BE49-F238E27FC236}">
                    <a16:creationId xmlns:a16="http://schemas.microsoft.com/office/drawing/2014/main" id="{BD66215C-BC59-4CBD-8054-AB404D92A652}"/>
                  </a:ext>
                </a:extLst>
              </p:cNvPr>
              <p:cNvSpPr txBox="1"/>
              <p:nvPr/>
            </p:nvSpPr>
            <p:spPr>
              <a:xfrm>
                <a:off x="2010623" y="324201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:58</a:t>
                </a:r>
              </a:p>
            </p:txBody>
          </p:sp>
          <p:sp>
            <p:nvSpPr>
              <p:cNvPr id="836" name="TextBox 835">
                <a:extLst>
                  <a:ext uri="{FF2B5EF4-FFF2-40B4-BE49-F238E27FC236}">
                    <a16:creationId xmlns:a16="http://schemas.microsoft.com/office/drawing/2014/main" id="{2F00542B-1C30-4FF5-99DB-35A1405F0C36}"/>
                  </a:ext>
                </a:extLst>
              </p:cNvPr>
              <p:cNvSpPr txBox="1"/>
              <p:nvPr/>
            </p:nvSpPr>
            <p:spPr>
              <a:xfrm>
                <a:off x="2845075" y="319937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:59</a:t>
                </a:r>
              </a:p>
            </p:txBody>
          </p:sp>
          <p:sp>
            <p:nvSpPr>
              <p:cNvPr id="837" name="TextBox 836">
                <a:extLst>
                  <a:ext uri="{FF2B5EF4-FFF2-40B4-BE49-F238E27FC236}">
                    <a16:creationId xmlns:a16="http://schemas.microsoft.com/office/drawing/2014/main" id="{09023F96-020E-44A1-8459-372602F16369}"/>
                  </a:ext>
                </a:extLst>
              </p:cNvPr>
              <p:cNvSpPr txBox="1"/>
              <p:nvPr/>
            </p:nvSpPr>
            <p:spPr>
              <a:xfrm>
                <a:off x="3673408" y="327028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:00</a:t>
                </a:r>
              </a:p>
            </p:txBody>
          </p:sp>
          <p:sp>
            <p:nvSpPr>
              <p:cNvPr id="838" name="TextBox 837">
                <a:extLst>
                  <a:ext uri="{FF2B5EF4-FFF2-40B4-BE49-F238E27FC236}">
                    <a16:creationId xmlns:a16="http://schemas.microsoft.com/office/drawing/2014/main" id="{E8BEB132-CA87-488D-8332-45D727F86E8A}"/>
                  </a:ext>
                </a:extLst>
              </p:cNvPr>
              <p:cNvSpPr txBox="1"/>
              <p:nvPr/>
            </p:nvSpPr>
            <p:spPr>
              <a:xfrm>
                <a:off x="4507860" y="333650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:01</a:t>
                </a:r>
              </a:p>
            </p:txBody>
          </p:sp>
          <p:sp>
            <p:nvSpPr>
              <p:cNvPr id="839" name="TextBox 838">
                <a:extLst>
                  <a:ext uri="{FF2B5EF4-FFF2-40B4-BE49-F238E27FC236}">
                    <a16:creationId xmlns:a16="http://schemas.microsoft.com/office/drawing/2014/main" id="{348697C2-2079-45B8-8053-8D25ABDF19FE}"/>
                  </a:ext>
                </a:extLst>
              </p:cNvPr>
              <p:cNvSpPr txBox="1"/>
              <p:nvPr/>
            </p:nvSpPr>
            <p:spPr>
              <a:xfrm>
                <a:off x="5331268" y="328324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:02</a:t>
                </a:r>
              </a:p>
            </p:txBody>
          </p:sp>
          <p:sp>
            <p:nvSpPr>
              <p:cNvPr id="840" name="TextBox 839">
                <a:extLst>
                  <a:ext uri="{FF2B5EF4-FFF2-40B4-BE49-F238E27FC236}">
                    <a16:creationId xmlns:a16="http://schemas.microsoft.com/office/drawing/2014/main" id="{1AA2DE80-7895-4BCF-8AE8-6AECD06F1904}"/>
                  </a:ext>
                </a:extLst>
              </p:cNvPr>
              <p:cNvSpPr txBox="1"/>
              <p:nvPr/>
            </p:nvSpPr>
            <p:spPr>
              <a:xfrm>
                <a:off x="6165720" y="324060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:03</a:t>
                </a:r>
              </a:p>
            </p:txBody>
          </p:sp>
          <p:sp>
            <p:nvSpPr>
              <p:cNvPr id="841" name="TextBox 840">
                <a:extLst>
                  <a:ext uri="{FF2B5EF4-FFF2-40B4-BE49-F238E27FC236}">
                    <a16:creationId xmlns:a16="http://schemas.microsoft.com/office/drawing/2014/main" id="{A88FFE5E-81E0-4893-B1DE-B7EBC4772165}"/>
                  </a:ext>
                </a:extLst>
              </p:cNvPr>
              <p:cNvSpPr txBox="1"/>
              <p:nvPr/>
            </p:nvSpPr>
            <p:spPr>
              <a:xfrm>
                <a:off x="1187241" y="318521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:57</a:t>
                </a:r>
              </a:p>
            </p:txBody>
          </p:sp>
          <p:sp>
            <p:nvSpPr>
              <p:cNvPr id="842" name="TextBox 841">
                <a:extLst>
                  <a:ext uri="{FF2B5EF4-FFF2-40B4-BE49-F238E27FC236}">
                    <a16:creationId xmlns:a16="http://schemas.microsoft.com/office/drawing/2014/main" id="{C6922D87-A59B-46C9-BF38-0CAC23FA50F9}"/>
                  </a:ext>
                </a:extLst>
              </p:cNvPr>
              <p:cNvSpPr txBox="1"/>
              <p:nvPr/>
            </p:nvSpPr>
            <p:spPr>
              <a:xfrm>
                <a:off x="7009181" y="313263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2">
                        <a:lumMod val="75000"/>
                      </a:schemeClr>
                    </a:solidFill>
                    <a:latin typeface="Ubuntu Mono" panose="020B0509030602030204" pitchFamily="49" charset="0"/>
                  </a:rPr>
                  <a:t>:04</a:t>
                </a:r>
              </a:p>
            </p:txBody>
          </p:sp>
        </p:grpSp>
        <p:grpSp>
          <p:nvGrpSpPr>
            <p:cNvPr id="808" name="Group 807">
              <a:extLst>
                <a:ext uri="{FF2B5EF4-FFF2-40B4-BE49-F238E27FC236}">
                  <a16:creationId xmlns:a16="http://schemas.microsoft.com/office/drawing/2014/main" id="{5D224EA7-914B-4C15-9E5F-0028CE446F6D}"/>
                </a:ext>
              </a:extLst>
            </p:cNvPr>
            <p:cNvGrpSpPr/>
            <p:nvPr/>
          </p:nvGrpSpPr>
          <p:grpSpPr>
            <a:xfrm>
              <a:off x="1434201" y="473358"/>
              <a:ext cx="5454963" cy="755306"/>
              <a:chOff x="1169794" y="306435"/>
              <a:chExt cx="5430126" cy="755306"/>
            </a:xfrm>
          </p:grpSpPr>
          <p:sp>
            <p:nvSpPr>
              <p:cNvPr id="828" name="TextBox 827">
                <a:extLst>
                  <a:ext uri="{FF2B5EF4-FFF2-40B4-BE49-F238E27FC236}">
                    <a16:creationId xmlns:a16="http://schemas.microsoft.com/office/drawing/2014/main" id="{A109BDFF-81CA-4EF2-88A5-73EE5800ED02}"/>
                  </a:ext>
                </a:extLst>
              </p:cNvPr>
              <p:cNvSpPr txBox="1"/>
              <p:nvPr/>
            </p:nvSpPr>
            <p:spPr>
              <a:xfrm>
                <a:off x="2010623" y="324203"/>
                <a:ext cx="45377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6.2</a:t>
                </a:r>
              </a:p>
            </p:txBody>
          </p:sp>
          <p:sp>
            <p:nvSpPr>
              <p:cNvPr id="829" name="TextBox 828">
                <a:extLst>
                  <a:ext uri="{FF2B5EF4-FFF2-40B4-BE49-F238E27FC236}">
                    <a16:creationId xmlns:a16="http://schemas.microsoft.com/office/drawing/2014/main" id="{B78AB4BA-88F8-488C-8402-3095866C9825}"/>
                  </a:ext>
                </a:extLst>
              </p:cNvPr>
              <p:cNvSpPr txBox="1"/>
              <p:nvPr/>
            </p:nvSpPr>
            <p:spPr>
              <a:xfrm>
                <a:off x="2839084" y="815520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5.9</a:t>
                </a:r>
              </a:p>
            </p:txBody>
          </p:sp>
          <p:sp>
            <p:nvSpPr>
              <p:cNvPr id="830" name="TextBox 829">
                <a:extLst>
                  <a:ext uri="{FF2B5EF4-FFF2-40B4-BE49-F238E27FC236}">
                    <a16:creationId xmlns:a16="http://schemas.microsoft.com/office/drawing/2014/main" id="{4F659E7F-104B-4898-BBFC-0162E6B27781}"/>
                  </a:ext>
                </a:extLst>
              </p:cNvPr>
              <p:cNvSpPr txBox="1"/>
              <p:nvPr/>
            </p:nvSpPr>
            <p:spPr>
              <a:xfrm>
                <a:off x="3679507" y="707436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6.0</a:t>
                </a:r>
              </a:p>
            </p:txBody>
          </p:sp>
          <p:sp>
            <p:nvSpPr>
              <p:cNvPr id="831" name="TextBox 830">
                <a:extLst>
                  <a:ext uri="{FF2B5EF4-FFF2-40B4-BE49-F238E27FC236}">
                    <a16:creationId xmlns:a16="http://schemas.microsoft.com/office/drawing/2014/main" id="{64D414FF-3DAA-46C8-9BBC-2122D0E8C2B2}"/>
                  </a:ext>
                </a:extLst>
              </p:cNvPr>
              <p:cNvSpPr txBox="1"/>
              <p:nvPr/>
            </p:nvSpPr>
            <p:spPr>
              <a:xfrm>
                <a:off x="4507860" y="306435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6.2</a:t>
                </a:r>
              </a:p>
            </p:txBody>
          </p:sp>
          <p:sp>
            <p:nvSpPr>
              <p:cNvPr id="832" name="TextBox 831">
                <a:extLst>
                  <a:ext uri="{FF2B5EF4-FFF2-40B4-BE49-F238E27FC236}">
                    <a16:creationId xmlns:a16="http://schemas.microsoft.com/office/drawing/2014/main" id="{54264FC0-AA86-4CF2-812D-77A84D658AA2}"/>
                  </a:ext>
                </a:extLst>
              </p:cNvPr>
              <p:cNvSpPr txBox="1"/>
              <p:nvPr/>
            </p:nvSpPr>
            <p:spPr>
              <a:xfrm>
                <a:off x="5331268" y="509666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6.1</a:t>
                </a:r>
              </a:p>
            </p:txBody>
          </p:sp>
          <p:sp>
            <p:nvSpPr>
              <p:cNvPr id="833" name="TextBox 832">
                <a:extLst>
                  <a:ext uri="{FF2B5EF4-FFF2-40B4-BE49-F238E27FC236}">
                    <a16:creationId xmlns:a16="http://schemas.microsoft.com/office/drawing/2014/main" id="{9753CCBB-DC1F-430A-A4C9-C9A35E2CCE7F}"/>
                  </a:ext>
                </a:extLst>
              </p:cNvPr>
              <p:cNvSpPr txBox="1"/>
              <p:nvPr/>
            </p:nvSpPr>
            <p:spPr>
              <a:xfrm>
                <a:off x="6165720" y="715234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6.0</a:t>
                </a:r>
              </a:p>
            </p:txBody>
          </p:sp>
          <p:sp>
            <p:nvSpPr>
              <p:cNvPr id="834" name="TextBox 833">
                <a:extLst>
                  <a:ext uri="{FF2B5EF4-FFF2-40B4-BE49-F238E27FC236}">
                    <a16:creationId xmlns:a16="http://schemas.microsoft.com/office/drawing/2014/main" id="{5421123D-3257-456B-AF81-F92A7DF06D3E}"/>
                  </a:ext>
                </a:extLst>
              </p:cNvPr>
              <p:cNvSpPr txBox="1"/>
              <p:nvPr/>
            </p:nvSpPr>
            <p:spPr>
              <a:xfrm>
                <a:off x="1169794" y="665603"/>
                <a:ext cx="45377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7BDFDF"/>
                    </a:solidFill>
                    <a:latin typeface="Ubuntu Mono" panose="020B0509030602030204" pitchFamily="49" charset="0"/>
                  </a:rPr>
                  <a:t>6.2</a:t>
                </a:r>
              </a:p>
            </p:txBody>
          </p:sp>
        </p:grp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24CB637F-CBA8-4F0C-AD8D-09F397DD8DDB}"/>
                </a:ext>
              </a:extLst>
            </p:cNvPr>
            <p:cNvSpPr/>
            <p:nvPr/>
          </p:nvSpPr>
          <p:spPr>
            <a:xfrm>
              <a:off x="1544527" y="606586"/>
              <a:ext cx="5872843" cy="632724"/>
            </a:xfrm>
            <a:custGeom>
              <a:avLst/>
              <a:gdLst>
                <a:gd name="connsiteX0" fmla="*/ 0 w 5872843"/>
                <a:gd name="connsiteY0" fmla="*/ 280600 h 632724"/>
                <a:gd name="connsiteX1" fmla="*/ 849086 w 5872843"/>
                <a:gd name="connsiteY1" fmla="*/ 193514 h 632724"/>
                <a:gd name="connsiteX2" fmla="*/ 1681843 w 5872843"/>
                <a:gd name="connsiteY2" fmla="*/ 552743 h 632724"/>
                <a:gd name="connsiteX3" fmla="*/ 2525486 w 5872843"/>
                <a:gd name="connsiteY3" fmla="*/ 574514 h 632724"/>
                <a:gd name="connsiteX4" fmla="*/ 3363686 w 5872843"/>
                <a:gd name="connsiteY4" fmla="*/ 302371 h 632724"/>
                <a:gd name="connsiteX5" fmla="*/ 4191000 w 5872843"/>
                <a:gd name="connsiteY5" fmla="*/ 628943 h 632724"/>
                <a:gd name="connsiteX6" fmla="*/ 5018314 w 5872843"/>
                <a:gd name="connsiteY6" fmla="*/ 35671 h 632724"/>
                <a:gd name="connsiteX7" fmla="*/ 5872843 w 5872843"/>
                <a:gd name="connsiteY7" fmla="*/ 84657 h 63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72843" h="632724">
                  <a:moveTo>
                    <a:pt x="0" y="280600"/>
                  </a:moveTo>
                  <a:cubicBezTo>
                    <a:pt x="284389" y="214378"/>
                    <a:pt x="568779" y="148157"/>
                    <a:pt x="849086" y="193514"/>
                  </a:cubicBezTo>
                  <a:cubicBezTo>
                    <a:pt x="1129393" y="238871"/>
                    <a:pt x="1402443" y="489243"/>
                    <a:pt x="1681843" y="552743"/>
                  </a:cubicBezTo>
                  <a:cubicBezTo>
                    <a:pt x="1961243" y="616243"/>
                    <a:pt x="2245179" y="616243"/>
                    <a:pt x="2525486" y="574514"/>
                  </a:cubicBezTo>
                  <a:cubicBezTo>
                    <a:pt x="2805793" y="532785"/>
                    <a:pt x="3086100" y="293300"/>
                    <a:pt x="3363686" y="302371"/>
                  </a:cubicBezTo>
                  <a:cubicBezTo>
                    <a:pt x="3641272" y="311442"/>
                    <a:pt x="3915229" y="673393"/>
                    <a:pt x="4191000" y="628943"/>
                  </a:cubicBezTo>
                  <a:cubicBezTo>
                    <a:pt x="4466771" y="584493"/>
                    <a:pt x="4738007" y="126385"/>
                    <a:pt x="5018314" y="35671"/>
                  </a:cubicBezTo>
                  <a:cubicBezTo>
                    <a:pt x="5298621" y="-55043"/>
                    <a:pt x="5660572" y="52000"/>
                    <a:pt x="5872843" y="84657"/>
                  </a:cubicBezTo>
                </a:path>
              </a:pathLst>
            </a:custGeom>
            <a:noFill/>
            <a:ln>
              <a:solidFill>
                <a:srgbClr val="FF6699"/>
              </a:solidFill>
            </a:ln>
            <a:effectLst>
              <a:glow rad="63500">
                <a:srgbClr val="952387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810" name="Group 809">
              <a:extLst>
                <a:ext uri="{FF2B5EF4-FFF2-40B4-BE49-F238E27FC236}">
                  <a16:creationId xmlns:a16="http://schemas.microsoft.com/office/drawing/2014/main" id="{3CE37B1E-4C42-47DD-B5A9-618FE3BD4A07}"/>
                </a:ext>
              </a:extLst>
            </p:cNvPr>
            <p:cNvGrpSpPr/>
            <p:nvPr/>
          </p:nvGrpSpPr>
          <p:grpSpPr>
            <a:xfrm>
              <a:off x="1515401" y="606585"/>
              <a:ext cx="5929521" cy="664121"/>
              <a:chOff x="1342211" y="951462"/>
              <a:chExt cx="5929521" cy="664121"/>
            </a:xfrm>
            <a:solidFill>
              <a:srgbClr val="FF0000"/>
            </a:solidFill>
          </p:grpSpPr>
          <p:sp>
            <p:nvSpPr>
              <p:cNvPr id="820" name="Oval 819">
                <a:extLst>
                  <a:ext uri="{FF2B5EF4-FFF2-40B4-BE49-F238E27FC236}">
                    <a16:creationId xmlns:a16="http://schemas.microsoft.com/office/drawing/2014/main" id="{C99F3731-95A4-43D5-BB37-C2E607E083B2}"/>
                  </a:ext>
                </a:extLst>
              </p:cNvPr>
              <p:cNvSpPr/>
              <p:nvPr/>
            </p:nvSpPr>
            <p:spPr>
              <a:xfrm>
                <a:off x="5527165" y="1553702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1" name="Oval 820">
                <a:extLst>
                  <a:ext uri="{FF2B5EF4-FFF2-40B4-BE49-F238E27FC236}">
                    <a16:creationId xmlns:a16="http://schemas.microsoft.com/office/drawing/2014/main" id="{B9F78F17-1820-40ED-B7DB-34BA09E96586}"/>
                  </a:ext>
                </a:extLst>
              </p:cNvPr>
              <p:cNvSpPr/>
              <p:nvPr/>
            </p:nvSpPr>
            <p:spPr>
              <a:xfrm>
                <a:off x="6361097" y="951462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2" name="Oval 821">
                <a:extLst>
                  <a:ext uri="{FF2B5EF4-FFF2-40B4-BE49-F238E27FC236}">
                    <a16:creationId xmlns:a16="http://schemas.microsoft.com/office/drawing/2014/main" id="{08BE661A-5499-4F04-AF7A-CFE29F31F1B7}"/>
                  </a:ext>
                </a:extLst>
              </p:cNvPr>
              <p:cNvSpPr/>
              <p:nvPr/>
            </p:nvSpPr>
            <p:spPr>
              <a:xfrm>
                <a:off x="4705473" y="1223456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3" name="Oval 822">
                <a:extLst>
                  <a:ext uri="{FF2B5EF4-FFF2-40B4-BE49-F238E27FC236}">
                    <a16:creationId xmlns:a16="http://schemas.microsoft.com/office/drawing/2014/main" id="{5EE74CE6-DCDD-4666-8C7C-5F7BE6DDA81B}"/>
                  </a:ext>
                </a:extLst>
              </p:cNvPr>
              <p:cNvSpPr/>
              <p:nvPr/>
            </p:nvSpPr>
            <p:spPr>
              <a:xfrm>
                <a:off x="3870752" y="1494002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24" name="Oval 823">
                <a:extLst>
                  <a:ext uri="{FF2B5EF4-FFF2-40B4-BE49-F238E27FC236}">
                    <a16:creationId xmlns:a16="http://schemas.microsoft.com/office/drawing/2014/main" id="{42FA377E-6DA9-4B26-9EBE-F0B90D517922}"/>
                  </a:ext>
                </a:extLst>
              </p:cNvPr>
              <p:cNvSpPr/>
              <p:nvPr/>
            </p:nvSpPr>
            <p:spPr>
              <a:xfrm>
                <a:off x="3025835" y="1474432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25" name="Oval 824">
                <a:extLst>
                  <a:ext uri="{FF2B5EF4-FFF2-40B4-BE49-F238E27FC236}">
                    <a16:creationId xmlns:a16="http://schemas.microsoft.com/office/drawing/2014/main" id="{3E7667E5-A22D-4A59-B991-042D52C38741}"/>
                  </a:ext>
                </a:extLst>
              </p:cNvPr>
              <p:cNvSpPr/>
              <p:nvPr/>
            </p:nvSpPr>
            <p:spPr>
              <a:xfrm>
                <a:off x="1342211" y="1196683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6" name="Oval 825">
                <a:extLst>
                  <a:ext uri="{FF2B5EF4-FFF2-40B4-BE49-F238E27FC236}">
                    <a16:creationId xmlns:a16="http://schemas.microsoft.com/office/drawing/2014/main" id="{18F4FE31-A7AF-4160-A3A7-21C0F5211F8B}"/>
                  </a:ext>
                </a:extLst>
              </p:cNvPr>
              <p:cNvSpPr/>
              <p:nvPr/>
            </p:nvSpPr>
            <p:spPr>
              <a:xfrm>
                <a:off x="2189355" y="1115164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7" name="Oval 826">
                <a:extLst>
                  <a:ext uri="{FF2B5EF4-FFF2-40B4-BE49-F238E27FC236}">
                    <a16:creationId xmlns:a16="http://schemas.microsoft.com/office/drawing/2014/main" id="{0AFF090E-20B9-4682-A2BC-5F1FF5BEA26D}"/>
                  </a:ext>
                </a:extLst>
              </p:cNvPr>
              <p:cNvSpPr/>
              <p:nvPr/>
            </p:nvSpPr>
            <p:spPr>
              <a:xfrm>
                <a:off x="7209851" y="994316"/>
                <a:ext cx="61881" cy="61881"/>
              </a:xfrm>
              <a:prstGeom prst="ellipse">
                <a:avLst/>
              </a:prstGeom>
              <a:solidFill>
                <a:srgbClr val="FF99FF"/>
              </a:solidFill>
              <a:ln>
                <a:solidFill>
                  <a:srgbClr val="FF66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11" name="Group 810">
              <a:extLst>
                <a:ext uri="{FF2B5EF4-FFF2-40B4-BE49-F238E27FC236}">
                  <a16:creationId xmlns:a16="http://schemas.microsoft.com/office/drawing/2014/main" id="{B480B2A1-C2A0-48A7-846F-D9B6CE4E1A0F}"/>
                </a:ext>
              </a:extLst>
            </p:cNvPr>
            <p:cNvGrpSpPr/>
            <p:nvPr/>
          </p:nvGrpSpPr>
          <p:grpSpPr>
            <a:xfrm>
              <a:off x="1434201" y="413370"/>
              <a:ext cx="5453544" cy="782015"/>
              <a:chOff x="1169794" y="446843"/>
              <a:chExt cx="5428713" cy="782015"/>
            </a:xfrm>
          </p:grpSpPr>
          <p:sp>
            <p:nvSpPr>
              <p:cNvPr id="816" name="TextBox 815">
                <a:extLst>
                  <a:ext uri="{FF2B5EF4-FFF2-40B4-BE49-F238E27FC236}">
                    <a16:creationId xmlns:a16="http://schemas.microsoft.com/office/drawing/2014/main" id="{74F94E78-8ECB-475C-B395-E341A950F8D8}"/>
                  </a:ext>
                </a:extLst>
              </p:cNvPr>
              <p:cNvSpPr txBox="1"/>
              <p:nvPr/>
            </p:nvSpPr>
            <p:spPr>
              <a:xfrm>
                <a:off x="5330577" y="982637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99FF"/>
                    </a:solidFill>
                    <a:latin typeface="Ubuntu Mono" panose="020B0509030602030204" pitchFamily="49" charset="0"/>
                  </a:rPr>
                  <a:t>1.8</a:t>
                </a:r>
              </a:p>
            </p:txBody>
          </p:sp>
          <p:sp>
            <p:nvSpPr>
              <p:cNvPr id="817" name="TextBox 816">
                <a:extLst>
                  <a:ext uri="{FF2B5EF4-FFF2-40B4-BE49-F238E27FC236}">
                    <a16:creationId xmlns:a16="http://schemas.microsoft.com/office/drawing/2014/main" id="{CAB9BBF0-E18C-4938-8382-82D7FE23F8BD}"/>
                  </a:ext>
                </a:extLst>
              </p:cNvPr>
              <p:cNvSpPr txBox="1"/>
              <p:nvPr/>
            </p:nvSpPr>
            <p:spPr>
              <a:xfrm>
                <a:off x="6164307" y="446843"/>
                <a:ext cx="4342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99FF"/>
                    </a:solidFill>
                    <a:latin typeface="Ubuntu Mono" panose="020B0509030602030204" pitchFamily="49" charset="0"/>
                  </a:rPr>
                  <a:t>4.5</a:t>
                </a:r>
              </a:p>
            </p:txBody>
          </p:sp>
          <p:sp>
            <p:nvSpPr>
              <p:cNvPr id="819" name="TextBox 818">
                <a:extLst>
                  <a:ext uri="{FF2B5EF4-FFF2-40B4-BE49-F238E27FC236}">
                    <a16:creationId xmlns:a16="http://schemas.microsoft.com/office/drawing/2014/main" id="{0921E841-A681-4725-BB97-8D020D804EED}"/>
                  </a:ext>
                </a:extLst>
              </p:cNvPr>
              <p:cNvSpPr txBox="1"/>
              <p:nvPr/>
            </p:nvSpPr>
            <p:spPr>
              <a:xfrm>
                <a:off x="1169794" y="665603"/>
                <a:ext cx="45377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FF99FF"/>
                    </a:solidFill>
                    <a:latin typeface="Ubuntu Mono" panose="020B0509030602030204" pitchFamily="49" charset="0"/>
                  </a:rPr>
                  <a:t>3.1</a:t>
                </a:r>
              </a:p>
            </p:txBody>
          </p:sp>
        </p:grpSp>
        <p:cxnSp>
          <p:nvCxnSpPr>
            <p:cNvPr id="812" name="Straight Connector 811">
              <a:extLst>
                <a:ext uri="{FF2B5EF4-FFF2-40B4-BE49-F238E27FC236}">
                  <a16:creationId xmlns:a16="http://schemas.microsoft.com/office/drawing/2014/main" id="{4494D7F7-3F8D-4A19-A1ED-1C74F857CD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66053" y="896925"/>
              <a:ext cx="142229" cy="40401"/>
            </a:xfrm>
            <a:prstGeom prst="line">
              <a:avLst/>
            </a:prstGeom>
            <a:noFill/>
            <a:ln>
              <a:solidFill>
                <a:srgbClr val="FF6699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13" name="Straight Connector 812">
              <a:extLst>
                <a:ext uri="{FF2B5EF4-FFF2-40B4-BE49-F238E27FC236}">
                  <a16:creationId xmlns:a16="http://schemas.microsoft.com/office/drawing/2014/main" id="{AB672E37-B480-442F-B295-E8927DD3A2DD}"/>
                </a:ext>
              </a:extLst>
            </p:cNvPr>
            <p:cNvCxnSpPr>
              <a:cxnSpLocks/>
            </p:cNvCxnSpPr>
            <p:nvPr/>
          </p:nvCxnSpPr>
          <p:spPr>
            <a:xfrm>
              <a:off x="7448043" y="697027"/>
              <a:ext cx="239882" cy="63148"/>
            </a:xfrm>
            <a:prstGeom prst="line">
              <a:avLst/>
            </a:prstGeom>
            <a:noFill/>
            <a:ln>
              <a:solidFill>
                <a:srgbClr val="FF6699"/>
              </a:soli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859" name="Rectangle: Rounded Corners 858">
            <a:extLst>
              <a:ext uri="{FF2B5EF4-FFF2-40B4-BE49-F238E27FC236}">
                <a16:creationId xmlns:a16="http://schemas.microsoft.com/office/drawing/2014/main" id="{E8F53454-6F80-46D2-8241-FA415F8C493D}"/>
              </a:ext>
            </a:extLst>
          </p:cNvPr>
          <p:cNvSpPr/>
          <p:nvPr/>
        </p:nvSpPr>
        <p:spPr>
          <a:xfrm>
            <a:off x="7928630" y="3237053"/>
            <a:ext cx="1890326" cy="921523"/>
          </a:xfrm>
          <a:prstGeom prst="roundRect">
            <a:avLst>
              <a:gd name="adj" fmla="val 8004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62" name="Freeform: Shape 861">
            <a:extLst>
              <a:ext uri="{FF2B5EF4-FFF2-40B4-BE49-F238E27FC236}">
                <a16:creationId xmlns:a16="http://schemas.microsoft.com/office/drawing/2014/main" id="{C1E2E4FB-FCAC-404D-A60F-5BF0FF596629}"/>
              </a:ext>
            </a:extLst>
          </p:cNvPr>
          <p:cNvSpPr/>
          <p:nvPr/>
        </p:nvSpPr>
        <p:spPr>
          <a:xfrm>
            <a:off x="8078013" y="3393360"/>
            <a:ext cx="1072636" cy="765961"/>
          </a:xfrm>
          <a:custGeom>
            <a:avLst/>
            <a:gdLst>
              <a:gd name="connsiteX0" fmla="*/ 0 w 1072636"/>
              <a:gd name="connsiteY0" fmla="*/ 765961 h 765961"/>
              <a:gd name="connsiteX1" fmla="*/ 209006 w 1072636"/>
              <a:gd name="connsiteY1" fmla="*/ 674521 h 765961"/>
              <a:gd name="connsiteX2" fmla="*/ 283028 w 1072636"/>
              <a:gd name="connsiteY2" fmla="*/ 469870 h 765961"/>
              <a:gd name="connsiteX3" fmla="*/ 383177 w 1072636"/>
              <a:gd name="connsiteY3" fmla="*/ 326179 h 765961"/>
              <a:gd name="connsiteX4" fmla="*/ 487680 w 1072636"/>
              <a:gd name="connsiteY4" fmla="*/ 156361 h 765961"/>
              <a:gd name="connsiteX5" fmla="*/ 605246 w 1072636"/>
              <a:gd name="connsiteY5" fmla="*/ 95401 h 765961"/>
              <a:gd name="connsiteX6" fmla="*/ 783771 w 1072636"/>
              <a:gd name="connsiteY6" fmla="*/ 25733 h 765961"/>
              <a:gd name="connsiteX7" fmla="*/ 831668 w 1072636"/>
              <a:gd name="connsiteY7" fmla="*/ 25733 h 765961"/>
              <a:gd name="connsiteX8" fmla="*/ 910046 w 1072636"/>
              <a:gd name="connsiteY8" fmla="*/ 3961 h 765961"/>
              <a:gd name="connsiteX9" fmla="*/ 992777 w 1072636"/>
              <a:gd name="connsiteY9" fmla="*/ 17024 h 765961"/>
              <a:gd name="connsiteX10" fmla="*/ 1066800 w 1072636"/>
              <a:gd name="connsiteY10" fmla="*/ 69276 h 765961"/>
              <a:gd name="connsiteX11" fmla="*/ 1062446 w 1072636"/>
              <a:gd name="connsiteY11" fmla="*/ 761607 h 765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72636" h="765961">
                <a:moveTo>
                  <a:pt x="0" y="765961"/>
                </a:moveTo>
                <a:cubicBezTo>
                  <a:pt x="80917" y="744915"/>
                  <a:pt x="161835" y="723869"/>
                  <a:pt x="209006" y="674521"/>
                </a:cubicBezTo>
                <a:cubicBezTo>
                  <a:pt x="256177" y="625173"/>
                  <a:pt x="254000" y="527927"/>
                  <a:pt x="283028" y="469870"/>
                </a:cubicBezTo>
                <a:cubicBezTo>
                  <a:pt x="312056" y="411813"/>
                  <a:pt x="349068" y="378430"/>
                  <a:pt x="383177" y="326179"/>
                </a:cubicBezTo>
                <a:cubicBezTo>
                  <a:pt x="417286" y="273927"/>
                  <a:pt x="450669" y="194824"/>
                  <a:pt x="487680" y="156361"/>
                </a:cubicBezTo>
                <a:cubicBezTo>
                  <a:pt x="524692" y="117898"/>
                  <a:pt x="555898" y="117172"/>
                  <a:pt x="605246" y="95401"/>
                </a:cubicBezTo>
                <a:cubicBezTo>
                  <a:pt x="654594" y="73630"/>
                  <a:pt x="746034" y="37344"/>
                  <a:pt x="783771" y="25733"/>
                </a:cubicBezTo>
                <a:cubicBezTo>
                  <a:pt x="821508" y="14122"/>
                  <a:pt x="810622" y="29362"/>
                  <a:pt x="831668" y="25733"/>
                </a:cubicBezTo>
                <a:cubicBezTo>
                  <a:pt x="852714" y="22104"/>
                  <a:pt x="883195" y="5412"/>
                  <a:pt x="910046" y="3961"/>
                </a:cubicBezTo>
                <a:cubicBezTo>
                  <a:pt x="936897" y="2510"/>
                  <a:pt x="966651" y="6138"/>
                  <a:pt x="992777" y="17024"/>
                </a:cubicBezTo>
                <a:cubicBezTo>
                  <a:pt x="1018903" y="27910"/>
                  <a:pt x="1055189" y="-54821"/>
                  <a:pt x="1066800" y="69276"/>
                </a:cubicBezTo>
                <a:cubicBezTo>
                  <a:pt x="1078411" y="193373"/>
                  <a:pt x="1070428" y="477490"/>
                  <a:pt x="1062446" y="761607"/>
                </a:cubicBezTo>
              </a:path>
            </a:pathLst>
          </a:custGeom>
          <a:solidFill>
            <a:schemeClr val="accent4">
              <a:lumMod val="40000"/>
              <a:lumOff val="60000"/>
              <a:alpha val="28000"/>
            </a:schemeClr>
          </a:solidFill>
          <a:ln w="127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3" name="Freeform: Shape 862">
            <a:extLst>
              <a:ext uri="{FF2B5EF4-FFF2-40B4-BE49-F238E27FC236}">
                <a16:creationId xmlns:a16="http://schemas.microsoft.com/office/drawing/2014/main" id="{C0D6BC2B-D526-4482-BEAC-88E6438D5EE6}"/>
              </a:ext>
            </a:extLst>
          </p:cNvPr>
          <p:cNvSpPr/>
          <p:nvPr/>
        </p:nvSpPr>
        <p:spPr>
          <a:xfrm>
            <a:off x="9150650" y="3437054"/>
            <a:ext cx="536272" cy="721179"/>
          </a:xfrm>
          <a:custGeom>
            <a:avLst/>
            <a:gdLst>
              <a:gd name="connsiteX0" fmla="*/ 0 w 508907"/>
              <a:gd name="connsiteY0" fmla="*/ 0 h 721179"/>
              <a:gd name="connsiteX1" fmla="*/ 146957 w 508907"/>
              <a:gd name="connsiteY1" fmla="*/ 114300 h 721179"/>
              <a:gd name="connsiteX2" fmla="*/ 166007 w 508907"/>
              <a:gd name="connsiteY2" fmla="*/ 174172 h 721179"/>
              <a:gd name="connsiteX3" fmla="*/ 201386 w 508907"/>
              <a:gd name="connsiteY3" fmla="*/ 263979 h 721179"/>
              <a:gd name="connsiteX4" fmla="*/ 244929 w 508907"/>
              <a:gd name="connsiteY4" fmla="*/ 353786 h 721179"/>
              <a:gd name="connsiteX5" fmla="*/ 334736 w 508907"/>
              <a:gd name="connsiteY5" fmla="*/ 419100 h 721179"/>
              <a:gd name="connsiteX6" fmla="*/ 457200 w 508907"/>
              <a:gd name="connsiteY6" fmla="*/ 522515 h 721179"/>
              <a:gd name="connsiteX7" fmla="*/ 492579 w 508907"/>
              <a:gd name="connsiteY7" fmla="*/ 672193 h 721179"/>
              <a:gd name="connsiteX8" fmla="*/ 508907 w 508907"/>
              <a:gd name="connsiteY8" fmla="*/ 721179 h 721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8907" h="721179">
                <a:moveTo>
                  <a:pt x="0" y="0"/>
                </a:moveTo>
                <a:cubicBezTo>
                  <a:pt x="59644" y="42635"/>
                  <a:pt x="119289" y="85271"/>
                  <a:pt x="146957" y="114300"/>
                </a:cubicBezTo>
                <a:cubicBezTo>
                  <a:pt x="174625" y="143329"/>
                  <a:pt x="156936" y="149226"/>
                  <a:pt x="166007" y="174172"/>
                </a:cubicBezTo>
                <a:cubicBezTo>
                  <a:pt x="175079" y="199119"/>
                  <a:pt x="188232" y="234044"/>
                  <a:pt x="201386" y="263979"/>
                </a:cubicBezTo>
                <a:cubicBezTo>
                  <a:pt x="214540" y="293914"/>
                  <a:pt x="222704" y="327933"/>
                  <a:pt x="244929" y="353786"/>
                </a:cubicBezTo>
                <a:cubicBezTo>
                  <a:pt x="267154" y="379639"/>
                  <a:pt x="299358" y="390979"/>
                  <a:pt x="334736" y="419100"/>
                </a:cubicBezTo>
                <a:cubicBezTo>
                  <a:pt x="370114" y="447221"/>
                  <a:pt x="430893" y="480333"/>
                  <a:pt x="457200" y="522515"/>
                </a:cubicBezTo>
                <a:cubicBezTo>
                  <a:pt x="483507" y="564697"/>
                  <a:pt x="483961" y="639083"/>
                  <a:pt x="492579" y="672193"/>
                </a:cubicBezTo>
                <a:cubicBezTo>
                  <a:pt x="501197" y="705303"/>
                  <a:pt x="468993" y="711200"/>
                  <a:pt x="508907" y="721179"/>
                </a:cubicBezTo>
              </a:path>
            </a:pathLst>
          </a:custGeom>
          <a:noFill/>
          <a:ln w="12700">
            <a:solidFill>
              <a:schemeClr val="accent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65" name="Rectangle 864">
            <a:extLst>
              <a:ext uri="{FF2B5EF4-FFF2-40B4-BE49-F238E27FC236}">
                <a16:creationId xmlns:a16="http://schemas.microsoft.com/office/drawing/2014/main" id="{BC0F3D15-B10E-40BE-A030-DCDDB3ED7018}"/>
              </a:ext>
            </a:extLst>
          </p:cNvPr>
          <p:cNvSpPr/>
          <p:nvPr/>
        </p:nvSpPr>
        <p:spPr>
          <a:xfrm>
            <a:off x="8759330" y="3849897"/>
            <a:ext cx="45719" cy="46529"/>
          </a:xfrm>
          <a:prstGeom prst="rect">
            <a:avLst/>
          </a:prstGeom>
          <a:noFill/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6" name="TextBox 865">
            <a:extLst>
              <a:ext uri="{FF2B5EF4-FFF2-40B4-BE49-F238E27FC236}">
                <a16:creationId xmlns:a16="http://schemas.microsoft.com/office/drawing/2014/main" id="{7E54150C-BB22-41D2-82BA-46FA2C703D6E}"/>
              </a:ext>
            </a:extLst>
          </p:cNvPr>
          <p:cNvSpPr txBox="1"/>
          <p:nvPr/>
        </p:nvSpPr>
        <p:spPr>
          <a:xfrm>
            <a:off x="8175583" y="3243429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4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650 </a:t>
            </a:r>
            <a:r>
              <a:rPr lang="en-US" sz="10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Wh</a:t>
            </a:r>
            <a:endParaRPr lang="en-US" sz="1000" dirty="0">
              <a:solidFill>
                <a:schemeClr val="accent4">
                  <a:lumMod val="60000"/>
                  <a:lumOff val="40000"/>
                </a:schemeClr>
              </a:solidFill>
              <a:latin typeface="Ubuntu Mono" panose="020B0509030602030204" pitchFamily="49" charset="0"/>
            </a:endParaRPr>
          </a:p>
        </p:txBody>
      </p:sp>
      <p:sp>
        <p:nvSpPr>
          <p:cNvPr id="867" name="TextBox 866">
            <a:extLst>
              <a:ext uri="{FF2B5EF4-FFF2-40B4-BE49-F238E27FC236}">
                <a16:creationId xmlns:a16="http://schemas.microsoft.com/office/drawing/2014/main" id="{694F62A5-F65D-4387-AA31-782D2C2B7514}"/>
              </a:ext>
            </a:extLst>
          </p:cNvPr>
          <p:cNvSpPr txBox="1"/>
          <p:nvPr/>
        </p:nvSpPr>
        <p:spPr>
          <a:xfrm>
            <a:off x="9068335" y="3196115"/>
            <a:ext cx="5080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4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140 W</a:t>
            </a:r>
          </a:p>
        </p:txBody>
      </p:sp>
      <p:cxnSp>
        <p:nvCxnSpPr>
          <p:cNvPr id="868" name="Straight Connector 867">
            <a:extLst>
              <a:ext uri="{FF2B5EF4-FFF2-40B4-BE49-F238E27FC236}">
                <a16:creationId xmlns:a16="http://schemas.microsoft.com/office/drawing/2014/main" id="{7EC4EC76-6B09-4AE6-9F13-5032AFB22639}"/>
              </a:ext>
            </a:extLst>
          </p:cNvPr>
          <p:cNvCxnSpPr>
            <a:cxnSpLocks/>
            <a:stCxn id="876" idx="4"/>
            <a:endCxn id="862" idx="11"/>
          </p:cNvCxnSpPr>
          <p:nvPr/>
        </p:nvCxnSpPr>
        <p:spPr>
          <a:xfrm flipH="1">
            <a:off x="9140459" y="3455508"/>
            <a:ext cx="10190" cy="699459"/>
          </a:xfrm>
          <a:prstGeom prst="line">
            <a:avLst/>
          </a:prstGeom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9" name="TextBox 868">
            <a:extLst>
              <a:ext uri="{FF2B5EF4-FFF2-40B4-BE49-F238E27FC236}">
                <a16:creationId xmlns:a16="http://schemas.microsoft.com/office/drawing/2014/main" id="{8AA80829-3616-44A3-8E4F-D140868B3CA4}"/>
              </a:ext>
            </a:extLst>
          </p:cNvPr>
          <p:cNvSpPr txBox="1"/>
          <p:nvPr/>
        </p:nvSpPr>
        <p:spPr>
          <a:xfrm>
            <a:off x="9074814" y="3945900"/>
            <a:ext cx="7423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2">
                    <a:lumMod val="75000"/>
                  </a:schemeClr>
                </a:solidFill>
                <a:latin typeface="Ubuntu Mono" panose="020B0509030602030204" pitchFamily="49" charset="0"/>
              </a:rPr>
              <a:t>12:03</a:t>
            </a:r>
          </a:p>
        </p:txBody>
      </p:sp>
      <p:sp>
        <p:nvSpPr>
          <p:cNvPr id="870" name="Rectangle: Rounded Corners 869">
            <a:extLst>
              <a:ext uri="{FF2B5EF4-FFF2-40B4-BE49-F238E27FC236}">
                <a16:creationId xmlns:a16="http://schemas.microsoft.com/office/drawing/2014/main" id="{2E9E7BFE-27C2-469C-805C-E76176AD57CB}"/>
              </a:ext>
            </a:extLst>
          </p:cNvPr>
          <p:cNvSpPr/>
          <p:nvPr/>
        </p:nvSpPr>
        <p:spPr>
          <a:xfrm>
            <a:off x="9925488" y="3247141"/>
            <a:ext cx="1890326" cy="921523"/>
          </a:xfrm>
          <a:prstGeom prst="roundRect">
            <a:avLst>
              <a:gd name="adj" fmla="val 7611"/>
            </a:avLst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dirty="0">
                <a:solidFill>
                  <a:srgbClr val="FF99FF"/>
                </a:solidFill>
                <a:latin typeface="Ubuntu Mono" panose="020B0509030602030204" pitchFamily="49" charset="0"/>
              </a:rPr>
              <a:t>4.6 A </a:t>
            </a:r>
          </a:p>
          <a:p>
            <a:pPr algn="r"/>
            <a:r>
              <a:rPr lang="en-US" dirty="0">
                <a:solidFill>
                  <a:srgbClr val="7BDFDF"/>
                </a:solidFill>
                <a:latin typeface="Ubuntu Mono" panose="020B0509030602030204" pitchFamily="49" charset="0"/>
              </a:rPr>
              <a:t>6.8 V</a:t>
            </a:r>
          </a:p>
          <a:p>
            <a:pPr algn="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162 W</a:t>
            </a:r>
          </a:p>
        </p:txBody>
      </p:sp>
      <p:sp>
        <p:nvSpPr>
          <p:cNvPr id="871" name="Freeform: Shape 870">
            <a:extLst>
              <a:ext uri="{FF2B5EF4-FFF2-40B4-BE49-F238E27FC236}">
                <a16:creationId xmlns:a16="http://schemas.microsoft.com/office/drawing/2014/main" id="{99282A7D-A84F-4856-B185-310ECFC7C363}"/>
              </a:ext>
            </a:extLst>
          </p:cNvPr>
          <p:cNvSpPr/>
          <p:nvPr/>
        </p:nvSpPr>
        <p:spPr>
          <a:xfrm>
            <a:off x="1532900" y="3350126"/>
            <a:ext cx="4509408" cy="755472"/>
          </a:xfrm>
          <a:custGeom>
            <a:avLst/>
            <a:gdLst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44336 w 4509408"/>
              <a:gd name="connsiteY20" fmla="*/ 212428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43693 w 4509408"/>
              <a:gd name="connsiteY36" fmla="*/ 332171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3136 w 4509408"/>
              <a:gd name="connsiteY88" fmla="*/ 552607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2990850 w 4509408"/>
              <a:gd name="connsiteY100" fmla="*/ 498178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11679 w 4509408"/>
              <a:gd name="connsiteY20" fmla="*/ 177049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43693 w 4509408"/>
              <a:gd name="connsiteY36" fmla="*/ 332171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3136 w 4509408"/>
              <a:gd name="connsiteY88" fmla="*/ 552607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2990850 w 4509408"/>
              <a:gd name="connsiteY100" fmla="*/ 498178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11679 w 4509408"/>
              <a:gd name="connsiteY20" fmla="*/ 177049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62743 w 4509408"/>
              <a:gd name="connsiteY36" fmla="*/ 345778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3136 w 4509408"/>
              <a:gd name="connsiteY88" fmla="*/ 552607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2990850 w 4509408"/>
              <a:gd name="connsiteY100" fmla="*/ 498178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11679 w 4509408"/>
              <a:gd name="connsiteY20" fmla="*/ 177049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62743 w 4509408"/>
              <a:gd name="connsiteY36" fmla="*/ 345778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8579 w 4509408"/>
              <a:gd name="connsiteY88" fmla="*/ 500900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2990850 w 4509408"/>
              <a:gd name="connsiteY100" fmla="*/ 498178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  <a:gd name="connsiteX0" fmla="*/ 0 w 4509408"/>
              <a:gd name="connsiteY0" fmla="*/ 234199 h 755472"/>
              <a:gd name="connsiteX1" fmla="*/ 51708 w 4509408"/>
              <a:gd name="connsiteY1" fmla="*/ 19207 h 755472"/>
              <a:gd name="connsiteX2" fmla="*/ 89808 w 4509408"/>
              <a:gd name="connsiteY2" fmla="*/ 294071 h 755472"/>
              <a:gd name="connsiteX3" fmla="*/ 141515 w 4509408"/>
              <a:gd name="connsiteY3" fmla="*/ 177049 h 755472"/>
              <a:gd name="connsiteX4" fmla="*/ 166008 w 4509408"/>
              <a:gd name="connsiteY4" fmla="*/ 253249 h 755472"/>
              <a:gd name="connsiteX5" fmla="*/ 225879 w 4509408"/>
              <a:gd name="connsiteY5" fmla="*/ 38257 h 755472"/>
              <a:gd name="connsiteX6" fmla="*/ 269422 w 4509408"/>
              <a:gd name="connsiteY6" fmla="*/ 315842 h 755472"/>
              <a:gd name="connsiteX7" fmla="*/ 299358 w 4509408"/>
              <a:gd name="connsiteY7" fmla="*/ 144392 h 755472"/>
              <a:gd name="connsiteX8" fmla="*/ 348343 w 4509408"/>
              <a:gd name="connsiteY8" fmla="*/ 217871 h 755472"/>
              <a:gd name="connsiteX9" fmla="*/ 359229 w 4509408"/>
              <a:gd name="connsiteY9" fmla="*/ 92685 h 755472"/>
              <a:gd name="connsiteX10" fmla="*/ 405493 w 4509408"/>
              <a:gd name="connsiteY10" fmla="*/ 157 h 755472"/>
              <a:gd name="connsiteX11" fmla="*/ 457200 w 4509408"/>
              <a:gd name="connsiteY11" fmla="*/ 114457 h 755472"/>
              <a:gd name="connsiteX12" fmla="*/ 481693 w 4509408"/>
              <a:gd name="connsiteY12" fmla="*/ 190657 h 755472"/>
              <a:gd name="connsiteX13" fmla="*/ 511629 w 4509408"/>
              <a:gd name="connsiteY13" fmla="*/ 81799 h 755472"/>
              <a:gd name="connsiteX14" fmla="*/ 696686 w 4509408"/>
              <a:gd name="connsiteY14" fmla="*/ 250528 h 755472"/>
              <a:gd name="connsiteX15" fmla="*/ 721179 w 4509408"/>
              <a:gd name="connsiteY15" fmla="*/ 100849 h 755472"/>
              <a:gd name="connsiteX16" fmla="*/ 770165 w 4509408"/>
              <a:gd name="connsiteY16" fmla="*/ 215149 h 755472"/>
              <a:gd name="connsiteX17" fmla="*/ 797379 w 4509408"/>
              <a:gd name="connsiteY17" fmla="*/ 258692 h 755472"/>
              <a:gd name="connsiteX18" fmla="*/ 830036 w 4509408"/>
              <a:gd name="connsiteY18" fmla="*/ 65471 h 755472"/>
              <a:gd name="connsiteX19" fmla="*/ 865415 w 4509408"/>
              <a:gd name="connsiteY19" fmla="*/ 242364 h 755472"/>
              <a:gd name="connsiteX20" fmla="*/ 911679 w 4509408"/>
              <a:gd name="connsiteY20" fmla="*/ 177049 h 755472"/>
              <a:gd name="connsiteX21" fmla="*/ 968829 w 4509408"/>
              <a:gd name="connsiteY21" fmla="*/ 109014 h 755472"/>
              <a:gd name="connsiteX22" fmla="*/ 1020536 w 4509408"/>
              <a:gd name="connsiteY22" fmla="*/ 291349 h 755472"/>
              <a:gd name="connsiteX23" fmla="*/ 1036865 w 4509408"/>
              <a:gd name="connsiteY23" fmla="*/ 337614 h 755472"/>
              <a:gd name="connsiteX24" fmla="*/ 1069522 w 4509408"/>
              <a:gd name="connsiteY24" fmla="*/ 242364 h 755472"/>
              <a:gd name="connsiteX25" fmla="*/ 1069522 w 4509408"/>
              <a:gd name="connsiteY25" fmla="*/ 163442 h 755472"/>
              <a:gd name="connsiteX26" fmla="*/ 1094015 w 4509408"/>
              <a:gd name="connsiteY26" fmla="*/ 362107 h 755472"/>
              <a:gd name="connsiteX27" fmla="*/ 1126672 w 4509408"/>
              <a:gd name="connsiteY27" fmla="*/ 378435 h 755472"/>
              <a:gd name="connsiteX28" fmla="*/ 1134836 w 4509408"/>
              <a:gd name="connsiteY28" fmla="*/ 264135 h 755472"/>
              <a:gd name="connsiteX29" fmla="*/ 1140279 w 4509408"/>
              <a:gd name="connsiteY29" fmla="*/ 228757 h 755472"/>
              <a:gd name="connsiteX30" fmla="*/ 1145722 w 4509408"/>
              <a:gd name="connsiteY30" fmla="*/ 460078 h 755472"/>
              <a:gd name="connsiteX31" fmla="*/ 1148443 w 4509408"/>
              <a:gd name="connsiteY31" fmla="*/ 356664 h 755472"/>
              <a:gd name="connsiteX32" fmla="*/ 1178379 w 4509408"/>
              <a:gd name="connsiteY32" fmla="*/ 247807 h 755472"/>
              <a:gd name="connsiteX33" fmla="*/ 1183822 w 4509408"/>
              <a:gd name="connsiteY33" fmla="*/ 245085 h 755472"/>
              <a:gd name="connsiteX34" fmla="*/ 1194708 w 4509408"/>
              <a:gd name="connsiteY34" fmla="*/ 370271 h 755472"/>
              <a:gd name="connsiteX35" fmla="*/ 1200150 w 4509408"/>
              <a:gd name="connsiteY35" fmla="*/ 413814 h 755472"/>
              <a:gd name="connsiteX36" fmla="*/ 1262743 w 4509408"/>
              <a:gd name="connsiteY36" fmla="*/ 345778 h 755472"/>
              <a:gd name="connsiteX37" fmla="*/ 1306286 w 4509408"/>
              <a:gd name="connsiteY37" fmla="*/ 296792 h 755472"/>
              <a:gd name="connsiteX38" fmla="*/ 1374322 w 4509408"/>
              <a:gd name="connsiteY38" fmla="*/ 487292 h 755472"/>
              <a:gd name="connsiteX39" fmla="*/ 1379765 w 4509408"/>
              <a:gd name="connsiteY39" fmla="*/ 525392 h 755472"/>
              <a:gd name="connsiteX40" fmla="*/ 1406979 w 4509408"/>
              <a:gd name="connsiteY40" fmla="*/ 375714 h 755472"/>
              <a:gd name="connsiteX41" fmla="*/ 1412422 w 4509408"/>
              <a:gd name="connsiteY41" fmla="*/ 343057 h 755472"/>
              <a:gd name="connsiteX42" fmla="*/ 1458686 w 4509408"/>
              <a:gd name="connsiteY42" fmla="*/ 498178 h 755472"/>
              <a:gd name="connsiteX43" fmla="*/ 1475015 w 4509408"/>
              <a:gd name="connsiteY43" fmla="*/ 541721 h 755472"/>
              <a:gd name="connsiteX44" fmla="*/ 1480458 w 4509408"/>
              <a:gd name="connsiteY44" fmla="*/ 547164 h 755472"/>
              <a:gd name="connsiteX45" fmla="*/ 1526722 w 4509408"/>
              <a:gd name="connsiteY45" fmla="*/ 424699 h 755472"/>
              <a:gd name="connsiteX46" fmla="*/ 1548493 w 4509408"/>
              <a:gd name="connsiteY46" fmla="*/ 568935 h 755472"/>
              <a:gd name="connsiteX47" fmla="*/ 1572986 w 4509408"/>
              <a:gd name="connsiteY47" fmla="*/ 549885 h 755472"/>
              <a:gd name="connsiteX48" fmla="*/ 1583872 w 4509408"/>
              <a:gd name="connsiteY48" fmla="*/ 446471 h 755472"/>
              <a:gd name="connsiteX49" fmla="*/ 1592036 w 4509408"/>
              <a:gd name="connsiteY49" fmla="*/ 362107 h 755472"/>
              <a:gd name="connsiteX50" fmla="*/ 1597479 w 4509408"/>
              <a:gd name="connsiteY50" fmla="*/ 558049 h 755472"/>
              <a:gd name="connsiteX51" fmla="*/ 1624693 w 4509408"/>
              <a:gd name="connsiteY51" fmla="*/ 650578 h 755472"/>
              <a:gd name="connsiteX52" fmla="*/ 1638300 w 4509408"/>
              <a:gd name="connsiteY52" fmla="*/ 566214 h 755472"/>
              <a:gd name="connsiteX53" fmla="*/ 1654629 w 4509408"/>
              <a:gd name="connsiteY53" fmla="*/ 449192 h 755472"/>
              <a:gd name="connsiteX54" fmla="*/ 1690008 w 4509408"/>
              <a:gd name="connsiteY54" fmla="*/ 375714 h 755472"/>
              <a:gd name="connsiteX55" fmla="*/ 1722665 w 4509408"/>
              <a:gd name="connsiteY55" fmla="*/ 517228 h 755472"/>
              <a:gd name="connsiteX56" fmla="*/ 1733550 w 4509408"/>
              <a:gd name="connsiteY56" fmla="*/ 552607 h 755472"/>
              <a:gd name="connsiteX57" fmla="*/ 1747158 w 4509408"/>
              <a:gd name="connsiteY57" fmla="*/ 607035 h 755472"/>
              <a:gd name="connsiteX58" fmla="*/ 1787979 w 4509408"/>
              <a:gd name="connsiteY58" fmla="*/ 514507 h 755472"/>
              <a:gd name="connsiteX59" fmla="*/ 1798865 w 4509408"/>
              <a:gd name="connsiteY59" fmla="*/ 479128 h 755472"/>
              <a:gd name="connsiteX60" fmla="*/ 1847850 w 4509408"/>
              <a:gd name="connsiteY60" fmla="*/ 615199 h 755472"/>
              <a:gd name="connsiteX61" fmla="*/ 1866900 w 4509408"/>
              <a:gd name="connsiteY61" fmla="*/ 636971 h 755472"/>
              <a:gd name="connsiteX62" fmla="*/ 1921329 w 4509408"/>
              <a:gd name="connsiteY62" fmla="*/ 498178 h 755472"/>
              <a:gd name="connsiteX63" fmla="*/ 1924050 w 4509408"/>
              <a:gd name="connsiteY63" fmla="*/ 481849 h 755472"/>
              <a:gd name="connsiteX64" fmla="*/ 1983922 w 4509408"/>
              <a:gd name="connsiteY64" fmla="*/ 612478 h 755472"/>
              <a:gd name="connsiteX65" fmla="*/ 2022022 w 4509408"/>
              <a:gd name="connsiteY65" fmla="*/ 579821 h 755472"/>
              <a:gd name="connsiteX66" fmla="*/ 2051958 w 4509408"/>
              <a:gd name="connsiteY66" fmla="*/ 500899 h 755472"/>
              <a:gd name="connsiteX67" fmla="*/ 2092779 w 4509408"/>
              <a:gd name="connsiteY67" fmla="*/ 587985 h 755472"/>
              <a:gd name="connsiteX68" fmla="*/ 2114550 w 4509408"/>
              <a:gd name="connsiteY68" fmla="*/ 620642 h 755472"/>
              <a:gd name="connsiteX69" fmla="*/ 2182586 w 4509408"/>
              <a:gd name="connsiteY69" fmla="*/ 538999 h 755472"/>
              <a:gd name="connsiteX70" fmla="*/ 2193472 w 4509408"/>
              <a:gd name="connsiteY70" fmla="*/ 514507 h 755472"/>
              <a:gd name="connsiteX71" fmla="*/ 2272393 w 4509408"/>
              <a:gd name="connsiteY71" fmla="*/ 636971 h 755472"/>
              <a:gd name="connsiteX72" fmla="*/ 2288722 w 4509408"/>
              <a:gd name="connsiteY72" fmla="*/ 511785 h 755472"/>
              <a:gd name="connsiteX73" fmla="*/ 2334986 w 4509408"/>
              <a:gd name="connsiteY73" fmla="*/ 626085 h 755472"/>
              <a:gd name="connsiteX74" fmla="*/ 2337708 w 4509408"/>
              <a:gd name="connsiteY74" fmla="*/ 487292 h 755472"/>
              <a:gd name="connsiteX75" fmla="*/ 2359479 w 4509408"/>
              <a:gd name="connsiteY75" fmla="*/ 620642 h 755472"/>
              <a:gd name="connsiteX76" fmla="*/ 2389415 w 4509408"/>
              <a:gd name="connsiteY76" fmla="*/ 378435 h 755472"/>
              <a:gd name="connsiteX77" fmla="*/ 2449286 w 4509408"/>
              <a:gd name="connsiteY77" fmla="*/ 642414 h 755472"/>
              <a:gd name="connsiteX78" fmla="*/ 2465615 w 4509408"/>
              <a:gd name="connsiteY78" fmla="*/ 541721 h 755472"/>
              <a:gd name="connsiteX79" fmla="*/ 2525486 w 4509408"/>
              <a:gd name="connsiteY79" fmla="*/ 636971 h 755472"/>
              <a:gd name="connsiteX80" fmla="*/ 2530929 w 4509408"/>
              <a:gd name="connsiteY80" fmla="*/ 636971 h 755472"/>
              <a:gd name="connsiteX81" fmla="*/ 2577193 w 4509408"/>
              <a:gd name="connsiteY81" fmla="*/ 487292 h 755472"/>
              <a:gd name="connsiteX82" fmla="*/ 2588079 w 4509408"/>
              <a:gd name="connsiteY82" fmla="*/ 454635 h 755472"/>
              <a:gd name="connsiteX83" fmla="*/ 2628900 w 4509408"/>
              <a:gd name="connsiteY83" fmla="*/ 628807 h 755472"/>
              <a:gd name="connsiteX84" fmla="*/ 2645229 w 4509408"/>
              <a:gd name="connsiteY84" fmla="*/ 500899 h 755472"/>
              <a:gd name="connsiteX85" fmla="*/ 2683329 w 4509408"/>
              <a:gd name="connsiteY85" fmla="*/ 400207 h 755472"/>
              <a:gd name="connsiteX86" fmla="*/ 2705100 w 4509408"/>
              <a:gd name="connsiteY86" fmla="*/ 623364 h 755472"/>
              <a:gd name="connsiteX87" fmla="*/ 2754086 w 4509408"/>
              <a:gd name="connsiteY87" fmla="*/ 370271 h 755472"/>
              <a:gd name="connsiteX88" fmla="*/ 2778579 w 4509408"/>
              <a:gd name="connsiteY88" fmla="*/ 500900 h 755472"/>
              <a:gd name="connsiteX89" fmla="*/ 2803072 w 4509408"/>
              <a:gd name="connsiteY89" fmla="*/ 563492 h 755472"/>
              <a:gd name="connsiteX90" fmla="*/ 2824843 w 4509408"/>
              <a:gd name="connsiteY90" fmla="*/ 476407 h 755472"/>
              <a:gd name="connsiteX91" fmla="*/ 2835729 w 4509408"/>
              <a:gd name="connsiteY91" fmla="*/ 345778 h 755472"/>
              <a:gd name="connsiteX92" fmla="*/ 2843893 w 4509408"/>
              <a:gd name="connsiteY92" fmla="*/ 514507 h 755472"/>
              <a:gd name="connsiteX93" fmla="*/ 2865665 w 4509408"/>
              <a:gd name="connsiteY93" fmla="*/ 462799 h 755472"/>
              <a:gd name="connsiteX94" fmla="*/ 2887436 w 4509408"/>
              <a:gd name="connsiteY94" fmla="*/ 258692 h 755472"/>
              <a:gd name="connsiteX95" fmla="*/ 2892879 w 4509408"/>
              <a:gd name="connsiteY95" fmla="*/ 468242 h 755472"/>
              <a:gd name="connsiteX96" fmla="*/ 2925536 w 4509408"/>
              <a:gd name="connsiteY96" fmla="*/ 555328 h 755472"/>
              <a:gd name="connsiteX97" fmla="*/ 2925536 w 4509408"/>
              <a:gd name="connsiteY97" fmla="*/ 370271 h 755472"/>
              <a:gd name="connsiteX98" fmla="*/ 2930979 w 4509408"/>
              <a:gd name="connsiteY98" fmla="*/ 239642 h 755472"/>
              <a:gd name="connsiteX99" fmla="*/ 2982686 w 4509408"/>
              <a:gd name="connsiteY99" fmla="*/ 479128 h 755472"/>
              <a:gd name="connsiteX100" fmla="*/ 3001735 w 4509408"/>
              <a:gd name="connsiteY100" fmla="*/ 394764 h 755472"/>
              <a:gd name="connsiteX101" fmla="*/ 3018065 w 4509408"/>
              <a:gd name="connsiteY101" fmla="*/ 315842 h 755472"/>
              <a:gd name="connsiteX102" fmla="*/ 3026229 w 4509408"/>
              <a:gd name="connsiteY102" fmla="*/ 187935 h 755472"/>
              <a:gd name="connsiteX103" fmla="*/ 3064329 w 4509408"/>
              <a:gd name="connsiteY103" fmla="*/ 454635 h 755472"/>
              <a:gd name="connsiteX104" fmla="*/ 3077936 w 4509408"/>
              <a:gd name="connsiteY104" fmla="*/ 519949 h 755472"/>
              <a:gd name="connsiteX105" fmla="*/ 3116036 w 4509408"/>
              <a:gd name="connsiteY105" fmla="*/ 481849 h 755472"/>
              <a:gd name="connsiteX106" fmla="*/ 3143250 w 4509408"/>
              <a:gd name="connsiteY106" fmla="*/ 294071 h 755472"/>
              <a:gd name="connsiteX107" fmla="*/ 3156858 w 4509408"/>
              <a:gd name="connsiteY107" fmla="*/ 209707 h 755472"/>
              <a:gd name="connsiteX108" fmla="*/ 3167743 w 4509408"/>
              <a:gd name="connsiteY108" fmla="*/ 441028 h 755472"/>
              <a:gd name="connsiteX109" fmla="*/ 3189515 w 4509408"/>
              <a:gd name="connsiteY109" fmla="*/ 258692 h 755472"/>
              <a:gd name="connsiteX110" fmla="*/ 3219450 w 4509408"/>
              <a:gd name="connsiteY110" fmla="*/ 155278 h 755472"/>
              <a:gd name="connsiteX111" fmla="*/ 3265715 w 4509408"/>
              <a:gd name="connsiteY111" fmla="*/ 392042 h 755472"/>
              <a:gd name="connsiteX112" fmla="*/ 3303815 w 4509408"/>
              <a:gd name="connsiteY112" fmla="*/ 206985 h 755472"/>
              <a:gd name="connsiteX113" fmla="*/ 3320143 w 4509408"/>
              <a:gd name="connsiteY113" fmla="*/ 160721 h 755472"/>
              <a:gd name="connsiteX114" fmla="*/ 3325586 w 4509408"/>
              <a:gd name="connsiteY114" fmla="*/ 394764 h 755472"/>
              <a:gd name="connsiteX115" fmla="*/ 3355522 w 4509408"/>
              <a:gd name="connsiteY115" fmla="*/ 261414 h 755472"/>
              <a:gd name="connsiteX116" fmla="*/ 3369129 w 4509408"/>
              <a:gd name="connsiteY116" fmla="*/ 212428 h 755472"/>
              <a:gd name="connsiteX117" fmla="*/ 3439886 w 4509408"/>
              <a:gd name="connsiteY117" fmla="*/ 258692 h 755472"/>
              <a:gd name="connsiteX118" fmla="*/ 3524250 w 4509408"/>
              <a:gd name="connsiteY118" fmla="*/ 484571 h 755472"/>
              <a:gd name="connsiteX119" fmla="*/ 3546022 w 4509408"/>
              <a:gd name="connsiteY119" fmla="*/ 394764 h 755472"/>
              <a:gd name="connsiteX120" fmla="*/ 3581400 w 4509408"/>
              <a:gd name="connsiteY120" fmla="*/ 275021 h 755472"/>
              <a:gd name="connsiteX121" fmla="*/ 3581400 w 4509408"/>
              <a:gd name="connsiteY121" fmla="*/ 275021 h 755472"/>
              <a:gd name="connsiteX122" fmla="*/ 3633108 w 4509408"/>
              <a:gd name="connsiteY122" fmla="*/ 451914 h 755472"/>
              <a:gd name="connsiteX123" fmla="*/ 3633108 w 4509408"/>
              <a:gd name="connsiteY123" fmla="*/ 465521 h 755472"/>
              <a:gd name="connsiteX124" fmla="*/ 3663043 w 4509408"/>
              <a:gd name="connsiteY124" fmla="*/ 321285 h 755472"/>
              <a:gd name="connsiteX125" fmla="*/ 3701143 w 4509408"/>
              <a:gd name="connsiteY125" fmla="*/ 264135 h 755472"/>
              <a:gd name="connsiteX126" fmla="*/ 3763736 w 4509408"/>
              <a:gd name="connsiteY126" fmla="*/ 457357 h 755472"/>
              <a:gd name="connsiteX127" fmla="*/ 3782786 w 4509408"/>
              <a:gd name="connsiteY127" fmla="*/ 547164 h 755472"/>
              <a:gd name="connsiteX128" fmla="*/ 3845379 w 4509408"/>
              <a:gd name="connsiteY128" fmla="*/ 408371 h 755472"/>
              <a:gd name="connsiteX129" fmla="*/ 3850822 w 4509408"/>
              <a:gd name="connsiteY129" fmla="*/ 451914 h 755472"/>
              <a:gd name="connsiteX130" fmla="*/ 3872593 w 4509408"/>
              <a:gd name="connsiteY130" fmla="*/ 593428 h 755472"/>
              <a:gd name="connsiteX131" fmla="*/ 3883479 w 4509408"/>
              <a:gd name="connsiteY131" fmla="*/ 577099 h 755472"/>
              <a:gd name="connsiteX132" fmla="*/ 3940629 w 4509408"/>
              <a:gd name="connsiteY132" fmla="*/ 481849 h 755472"/>
              <a:gd name="connsiteX133" fmla="*/ 3954236 w 4509408"/>
              <a:gd name="connsiteY133" fmla="*/ 549885 h 755472"/>
              <a:gd name="connsiteX134" fmla="*/ 3976008 w 4509408"/>
              <a:gd name="connsiteY134" fmla="*/ 590707 h 755472"/>
              <a:gd name="connsiteX135" fmla="*/ 3981450 w 4509408"/>
              <a:gd name="connsiteY135" fmla="*/ 582542 h 755472"/>
              <a:gd name="connsiteX136" fmla="*/ 3986893 w 4509408"/>
              <a:gd name="connsiteY136" fmla="*/ 405649 h 755472"/>
              <a:gd name="connsiteX137" fmla="*/ 4044043 w 4509408"/>
              <a:gd name="connsiteY137" fmla="*/ 481849 h 755472"/>
              <a:gd name="connsiteX138" fmla="*/ 4087586 w 4509408"/>
              <a:gd name="connsiteY138" fmla="*/ 715892 h 755472"/>
              <a:gd name="connsiteX139" fmla="*/ 4109358 w 4509408"/>
              <a:gd name="connsiteY139" fmla="*/ 734942 h 755472"/>
              <a:gd name="connsiteX140" fmla="*/ 4152900 w 4509408"/>
              <a:gd name="connsiteY140" fmla="*/ 506342 h 755472"/>
              <a:gd name="connsiteX141" fmla="*/ 4152900 w 4509408"/>
              <a:gd name="connsiteY141" fmla="*/ 481849 h 755472"/>
              <a:gd name="connsiteX142" fmla="*/ 4218215 w 4509408"/>
              <a:gd name="connsiteY142" fmla="*/ 615199 h 755472"/>
              <a:gd name="connsiteX143" fmla="*/ 4259036 w 4509408"/>
              <a:gd name="connsiteY143" fmla="*/ 664185 h 755472"/>
              <a:gd name="connsiteX144" fmla="*/ 4283529 w 4509408"/>
              <a:gd name="connsiteY144" fmla="*/ 566214 h 755472"/>
              <a:gd name="connsiteX145" fmla="*/ 4305300 w 4509408"/>
              <a:gd name="connsiteY145" fmla="*/ 402928 h 755472"/>
              <a:gd name="connsiteX146" fmla="*/ 4313465 w 4509408"/>
              <a:gd name="connsiteY146" fmla="*/ 362107 h 755472"/>
              <a:gd name="connsiteX147" fmla="*/ 4416879 w 4509408"/>
              <a:gd name="connsiteY147" fmla="*/ 623364 h 755472"/>
              <a:gd name="connsiteX148" fmla="*/ 4446815 w 4509408"/>
              <a:gd name="connsiteY148" fmla="*/ 634249 h 755472"/>
              <a:gd name="connsiteX149" fmla="*/ 4449536 w 4509408"/>
              <a:gd name="connsiteY149" fmla="*/ 473685 h 755472"/>
              <a:gd name="connsiteX150" fmla="*/ 4498522 w 4509408"/>
              <a:gd name="connsiteY150" fmla="*/ 321285 h 755472"/>
              <a:gd name="connsiteX151" fmla="*/ 4509408 w 4509408"/>
              <a:gd name="connsiteY151" fmla="*/ 302235 h 755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</a:cxnLst>
            <a:rect l="l" t="t" r="r" b="b"/>
            <a:pathLst>
              <a:path w="4509408" h="755472">
                <a:moveTo>
                  <a:pt x="0" y="234199"/>
                </a:moveTo>
                <a:cubicBezTo>
                  <a:pt x="18370" y="121713"/>
                  <a:pt x="36740" y="9228"/>
                  <a:pt x="51708" y="19207"/>
                </a:cubicBezTo>
                <a:cubicBezTo>
                  <a:pt x="66676" y="29186"/>
                  <a:pt x="74840" y="267764"/>
                  <a:pt x="89808" y="294071"/>
                </a:cubicBezTo>
                <a:cubicBezTo>
                  <a:pt x="104776" y="320378"/>
                  <a:pt x="128815" y="183853"/>
                  <a:pt x="141515" y="177049"/>
                </a:cubicBezTo>
                <a:cubicBezTo>
                  <a:pt x="154215" y="170245"/>
                  <a:pt x="151947" y="276381"/>
                  <a:pt x="166008" y="253249"/>
                </a:cubicBezTo>
                <a:cubicBezTo>
                  <a:pt x="180069" y="230117"/>
                  <a:pt x="208643" y="27825"/>
                  <a:pt x="225879" y="38257"/>
                </a:cubicBezTo>
                <a:cubicBezTo>
                  <a:pt x="243115" y="48689"/>
                  <a:pt x="257176" y="298153"/>
                  <a:pt x="269422" y="315842"/>
                </a:cubicBezTo>
                <a:cubicBezTo>
                  <a:pt x="281668" y="333531"/>
                  <a:pt x="286205" y="160720"/>
                  <a:pt x="299358" y="144392"/>
                </a:cubicBezTo>
                <a:cubicBezTo>
                  <a:pt x="312511" y="128064"/>
                  <a:pt x="338365" y="226489"/>
                  <a:pt x="348343" y="217871"/>
                </a:cubicBezTo>
                <a:cubicBezTo>
                  <a:pt x="358321" y="209253"/>
                  <a:pt x="349704" y="128971"/>
                  <a:pt x="359229" y="92685"/>
                </a:cubicBezTo>
                <a:cubicBezTo>
                  <a:pt x="368754" y="56399"/>
                  <a:pt x="389165" y="-3472"/>
                  <a:pt x="405493" y="157"/>
                </a:cubicBezTo>
                <a:cubicBezTo>
                  <a:pt x="421821" y="3786"/>
                  <a:pt x="444500" y="82707"/>
                  <a:pt x="457200" y="114457"/>
                </a:cubicBezTo>
                <a:cubicBezTo>
                  <a:pt x="469900" y="146207"/>
                  <a:pt x="472622" y="196100"/>
                  <a:pt x="481693" y="190657"/>
                </a:cubicBezTo>
                <a:cubicBezTo>
                  <a:pt x="490764" y="185214"/>
                  <a:pt x="475797" y="71820"/>
                  <a:pt x="511629" y="81799"/>
                </a:cubicBezTo>
                <a:cubicBezTo>
                  <a:pt x="547461" y="91777"/>
                  <a:pt x="661761" y="247353"/>
                  <a:pt x="696686" y="250528"/>
                </a:cubicBezTo>
                <a:cubicBezTo>
                  <a:pt x="731611" y="253703"/>
                  <a:pt x="708933" y="106745"/>
                  <a:pt x="721179" y="100849"/>
                </a:cubicBezTo>
                <a:cubicBezTo>
                  <a:pt x="733425" y="94953"/>
                  <a:pt x="757465" y="188842"/>
                  <a:pt x="770165" y="215149"/>
                </a:cubicBezTo>
                <a:cubicBezTo>
                  <a:pt x="782865" y="241456"/>
                  <a:pt x="787401" y="283638"/>
                  <a:pt x="797379" y="258692"/>
                </a:cubicBezTo>
                <a:cubicBezTo>
                  <a:pt x="807357" y="233746"/>
                  <a:pt x="818697" y="68192"/>
                  <a:pt x="830036" y="65471"/>
                </a:cubicBezTo>
                <a:cubicBezTo>
                  <a:pt x="841375" y="62750"/>
                  <a:pt x="851808" y="223768"/>
                  <a:pt x="865415" y="242364"/>
                </a:cubicBezTo>
                <a:cubicBezTo>
                  <a:pt x="879022" y="260960"/>
                  <a:pt x="894443" y="199274"/>
                  <a:pt x="911679" y="177049"/>
                </a:cubicBezTo>
                <a:cubicBezTo>
                  <a:pt x="928915" y="154824"/>
                  <a:pt x="950686" y="89964"/>
                  <a:pt x="968829" y="109014"/>
                </a:cubicBezTo>
                <a:cubicBezTo>
                  <a:pt x="986972" y="128064"/>
                  <a:pt x="1009197" y="253249"/>
                  <a:pt x="1020536" y="291349"/>
                </a:cubicBezTo>
                <a:cubicBezTo>
                  <a:pt x="1031875" y="329449"/>
                  <a:pt x="1028701" y="345778"/>
                  <a:pt x="1036865" y="337614"/>
                </a:cubicBezTo>
                <a:cubicBezTo>
                  <a:pt x="1045029" y="329450"/>
                  <a:pt x="1064079" y="271393"/>
                  <a:pt x="1069522" y="242364"/>
                </a:cubicBezTo>
                <a:cubicBezTo>
                  <a:pt x="1074965" y="213335"/>
                  <a:pt x="1065440" y="143485"/>
                  <a:pt x="1069522" y="163442"/>
                </a:cubicBezTo>
                <a:cubicBezTo>
                  <a:pt x="1073604" y="183399"/>
                  <a:pt x="1084490" y="326275"/>
                  <a:pt x="1094015" y="362107"/>
                </a:cubicBezTo>
                <a:cubicBezTo>
                  <a:pt x="1103540" y="397939"/>
                  <a:pt x="1119869" y="394764"/>
                  <a:pt x="1126672" y="378435"/>
                </a:cubicBezTo>
                <a:cubicBezTo>
                  <a:pt x="1133475" y="362106"/>
                  <a:pt x="1132568" y="289081"/>
                  <a:pt x="1134836" y="264135"/>
                </a:cubicBezTo>
                <a:cubicBezTo>
                  <a:pt x="1137104" y="239189"/>
                  <a:pt x="1138465" y="196100"/>
                  <a:pt x="1140279" y="228757"/>
                </a:cubicBezTo>
                <a:cubicBezTo>
                  <a:pt x="1142093" y="261414"/>
                  <a:pt x="1144361" y="438760"/>
                  <a:pt x="1145722" y="460078"/>
                </a:cubicBezTo>
                <a:cubicBezTo>
                  <a:pt x="1147083" y="481396"/>
                  <a:pt x="1143000" y="392042"/>
                  <a:pt x="1148443" y="356664"/>
                </a:cubicBezTo>
                <a:cubicBezTo>
                  <a:pt x="1153886" y="321286"/>
                  <a:pt x="1172483" y="266403"/>
                  <a:pt x="1178379" y="247807"/>
                </a:cubicBezTo>
                <a:cubicBezTo>
                  <a:pt x="1184275" y="229211"/>
                  <a:pt x="1181100" y="224674"/>
                  <a:pt x="1183822" y="245085"/>
                </a:cubicBezTo>
                <a:cubicBezTo>
                  <a:pt x="1186544" y="265496"/>
                  <a:pt x="1191987" y="342149"/>
                  <a:pt x="1194708" y="370271"/>
                </a:cubicBezTo>
                <a:cubicBezTo>
                  <a:pt x="1197429" y="398393"/>
                  <a:pt x="1188811" y="417896"/>
                  <a:pt x="1200150" y="413814"/>
                </a:cubicBezTo>
                <a:cubicBezTo>
                  <a:pt x="1211489" y="409732"/>
                  <a:pt x="1245054" y="365282"/>
                  <a:pt x="1262743" y="345778"/>
                </a:cubicBezTo>
                <a:cubicBezTo>
                  <a:pt x="1280432" y="326274"/>
                  <a:pt x="1287690" y="273206"/>
                  <a:pt x="1306286" y="296792"/>
                </a:cubicBezTo>
                <a:cubicBezTo>
                  <a:pt x="1324882" y="320378"/>
                  <a:pt x="1362076" y="449192"/>
                  <a:pt x="1374322" y="487292"/>
                </a:cubicBezTo>
                <a:cubicBezTo>
                  <a:pt x="1386568" y="525392"/>
                  <a:pt x="1374322" y="543988"/>
                  <a:pt x="1379765" y="525392"/>
                </a:cubicBezTo>
                <a:cubicBezTo>
                  <a:pt x="1385208" y="506796"/>
                  <a:pt x="1401536" y="406103"/>
                  <a:pt x="1406979" y="375714"/>
                </a:cubicBezTo>
                <a:cubicBezTo>
                  <a:pt x="1412422" y="345325"/>
                  <a:pt x="1403804" y="322646"/>
                  <a:pt x="1412422" y="343057"/>
                </a:cubicBezTo>
                <a:cubicBezTo>
                  <a:pt x="1421040" y="363468"/>
                  <a:pt x="1448254" y="465067"/>
                  <a:pt x="1458686" y="498178"/>
                </a:cubicBezTo>
                <a:cubicBezTo>
                  <a:pt x="1469118" y="531289"/>
                  <a:pt x="1471386" y="533557"/>
                  <a:pt x="1475015" y="541721"/>
                </a:cubicBezTo>
                <a:cubicBezTo>
                  <a:pt x="1478644" y="549885"/>
                  <a:pt x="1471840" y="566668"/>
                  <a:pt x="1480458" y="547164"/>
                </a:cubicBezTo>
                <a:cubicBezTo>
                  <a:pt x="1489076" y="527660"/>
                  <a:pt x="1515383" y="421071"/>
                  <a:pt x="1526722" y="424699"/>
                </a:cubicBezTo>
                <a:cubicBezTo>
                  <a:pt x="1538061" y="428327"/>
                  <a:pt x="1540782" y="548071"/>
                  <a:pt x="1548493" y="568935"/>
                </a:cubicBezTo>
                <a:cubicBezTo>
                  <a:pt x="1556204" y="589799"/>
                  <a:pt x="1567090" y="570296"/>
                  <a:pt x="1572986" y="549885"/>
                </a:cubicBezTo>
                <a:cubicBezTo>
                  <a:pt x="1578882" y="529474"/>
                  <a:pt x="1580697" y="477767"/>
                  <a:pt x="1583872" y="446471"/>
                </a:cubicBezTo>
                <a:cubicBezTo>
                  <a:pt x="1587047" y="415175"/>
                  <a:pt x="1589768" y="343511"/>
                  <a:pt x="1592036" y="362107"/>
                </a:cubicBezTo>
                <a:cubicBezTo>
                  <a:pt x="1594304" y="380703"/>
                  <a:pt x="1592036" y="509971"/>
                  <a:pt x="1597479" y="558049"/>
                </a:cubicBezTo>
                <a:cubicBezTo>
                  <a:pt x="1602922" y="606128"/>
                  <a:pt x="1617890" y="649217"/>
                  <a:pt x="1624693" y="650578"/>
                </a:cubicBezTo>
                <a:cubicBezTo>
                  <a:pt x="1631497" y="651939"/>
                  <a:pt x="1633311" y="599778"/>
                  <a:pt x="1638300" y="566214"/>
                </a:cubicBezTo>
                <a:cubicBezTo>
                  <a:pt x="1643289" y="532650"/>
                  <a:pt x="1646011" y="480942"/>
                  <a:pt x="1654629" y="449192"/>
                </a:cubicBezTo>
                <a:cubicBezTo>
                  <a:pt x="1663247" y="417442"/>
                  <a:pt x="1678669" y="364375"/>
                  <a:pt x="1690008" y="375714"/>
                </a:cubicBezTo>
                <a:cubicBezTo>
                  <a:pt x="1701347" y="387053"/>
                  <a:pt x="1715408" y="487746"/>
                  <a:pt x="1722665" y="517228"/>
                </a:cubicBezTo>
                <a:cubicBezTo>
                  <a:pt x="1729922" y="546710"/>
                  <a:pt x="1729468" y="537639"/>
                  <a:pt x="1733550" y="552607"/>
                </a:cubicBezTo>
                <a:cubicBezTo>
                  <a:pt x="1737632" y="567575"/>
                  <a:pt x="1738087" y="613385"/>
                  <a:pt x="1747158" y="607035"/>
                </a:cubicBezTo>
                <a:cubicBezTo>
                  <a:pt x="1756229" y="600685"/>
                  <a:pt x="1779361" y="535825"/>
                  <a:pt x="1787979" y="514507"/>
                </a:cubicBezTo>
                <a:cubicBezTo>
                  <a:pt x="1796597" y="493189"/>
                  <a:pt x="1788887" y="462346"/>
                  <a:pt x="1798865" y="479128"/>
                </a:cubicBezTo>
                <a:cubicBezTo>
                  <a:pt x="1808844" y="495910"/>
                  <a:pt x="1836511" y="588892"/>
                  <a:pt x="1847850" y="615199"/>
                </a:cubicBezTo>
                <a:cubicBezTo>
                  <a:pt x="1859189" y="641506"/>
                  <a:pt x="1854654" y="656474"/>
                  <a:pt x="1866900" y="636971"/>
                </a:cubicBezTo>
                <a:cubicBezTo>
                  <a:pt x="1879146" y="617468"/>
                  <a:pt x="1911804" y="524032"/>
                  <a:pt x="1921329" y="498178"/>
                </a:cubicBezTo>
                <a:cubicBezTo>
                  <a:pt x="1930854" y="472324"/>
                  <a:pt x="1913618" y="462799"/>
                  <a:pt x="1924050" y="481849"/>
                </a:cubicBezTo>
                <a:cubicBezTo>
                  <a:pt x="1934482" y="500899"/>
                  <a:pt x="1967593" y="596149"/>
                  <a:pt x="1983922" y="612478"/>
                </a:cubicBezTo>
                <a:cubicBezTo>
                  <a:pt x="2000251" y="628807"/>
                  <a:pt x="2010683" y="598417"/>
                  <a:pt x="2022022" y="579821"/>
                </a:cubicBezTo>
                <a:cubicBezTo>
                  <a:pt x="2033361" y="561225"/>
                  <a:pt x="2040165" y="499538"/>
                  <a:pt x="2051958" y="500899"/>
                </a:cubicBezTo>
                <a:cubicBezTo>
                  <a:pt x="2063751" y="502260"/>
                  <a:pt x="2082347" y="568028"/>
                  <a:pt x="2092779" y="587985"/>
                </a:cubicBezTo>
                <a:cubicBezTo>
                  <a:pt x="2103211" y="607942"/>
                  <a:pt x="2099582" y="628806"/>
                  <a:pt x="2114550" y="620642"/>
                </a:cubicBezTo>
                <a:cubicBezTo>
                  <a:pt x="2129518" y="612478"/>
                  <a:pt x="2169432" y="556688"/>
                  <a:pt x="2182586" y="538999"/>
                </a:cubicBezTo>
                <a:cubicBezTo>
                  <a:pt x="2195740" y="521310"/>
                  <a:pt x="2178504" y="498178"/>
                  <a:pt x="2193472" y="514507"/>
                </a:cubicBezTo>
                <a:cubicBezTo>
                  <a:pt x="2208440" y="530836"/>
                  <a:pt x="2256518" y="637425"/>
                  <a:pt x="2272393" y="636971"/>
                </a:cubicBezTo>
                <a:cubicBezTo>
                  <a:pt x="2288268" y="636517"/>
                  <a:pt x="2278290" y="513599"/>
                  <a:pt x="2288722" y="511785"/>
                </a:cubicBezTo>
                <a:cubicBezTo>
                  <a:pt x="2299154" y="509971"/>
                  <a:pt x="2326822" y="630167"/>
                  <a:pt x="2334986" y="626085"/>
                </a:cubicBezTo>
                <a:cubicBezTo>
                  <a:pt x="2343150" y="622003"/>
                  <a:pt x="2333626" y="488199"/>
                  <a:pt x="2337708" y="487292"/>
                </a:cubicBezTo>
                <a:cubicBezTo>
                  <a:pt x="2341790" y="486385"/>
                  <a:pt x="2350861" y="638785"/>
                  <a:pt x="2359479" y="620642"/>
                </a:cubicBezTo>
                <a:cubicBezTo>
                  <a:pt x="2368097" y="602499"/>
                  <a:pt x="2374447" y="374806"/>
                  <a:pt x="2389415" y="378435"/>
                </a:cubicBezTo>
                <a:cubicBezTo>
                  <a:pt x="2404383" y="382064"/>
                  <a:pt x="2436586" y="615200"/>
                  <a:pt x="2449286" y="642414"/>
                </a:cubicBezTo>
                <a:cubicBezTo>
                  <a:pt x="2461986" y="669628"/>
                  <a:pt x="2452915" y="542628"/>
                  <a:pt x="2465615" y="541721"/>
                </a:cubicBezTo>
                <a:cubicBezTo>
                  <a:pt x="2478315" y="540814"/>
                  <a:pt x="2525486" y="636971"/>
                  <a:pt x="2525486" y="636971"/>
                </a:cubicBezTo>
                <a:cubicBezTo>
                  <a:pt x="2536372" y="652846"/>
                  <a:pt x="2522311" y="661917"/>
                  <a:pt x="2530929" y="636971"/>
                </a:cubicBezTo>
                <a:cubicBezTo>
                  <a:pt x="2539547" y="612025"/>
                  <a:pt x="2567668" y="517681"/>
                  <a:pt x="2577193" y="487292"/>
                </a:cubicBezTo>
                <a:cubicBezTo>
                  <a:pt x="2586718" y="456903"/>
                  <a:pt x="2579461" y="431049"/>
                  <a:pt x="2588079" y="454635"/>
                </a:cubicBezTo>
                <a:cubicBezTo>
                  <a:pt x="2596697" y="478221"/>
                  <a:pt x="2619375" y="621096"/>
                  <a:pt x="2628900" y="628807"/>
                </a:cubicBezTo>
                <a:cubicBezTo>
                  <a:pt x="2638425" y="636518"/>
                  <a:pt x="2636158" y="538999"/>
                  <a:pt x="2645229" y="500899"/>
                </a:cubicBezTo>
                <a:cubicBezTo>
                  <a:pt x="2654301" y="462799"/>
                  <a:pt x="2673351" y="379796"/>
                  <a:pt x="2683329" y="400207"/>
                </a:cubicBezTo>
                <a:cubicBezTo>
                  <a:pt x="2693307" y="420618"/>
                  <a:pt x="2693307" y="628353"/>
                  <a:pt x="2705100" y="623364"/>
                </a:cubicBezTo>
                <a:cubicBezTo>
                  <a:pt x="2716893" y="618375"/>
                  <a:pt x="2741840" y="390682"/>
                  <a:pt x="2754086" y="370271"/>
                </a:cubicBezTo>
                <a:cubicBezTo>
                  <a:pt x="2766333" y="349860"/>
                  <a:pt x="2770415" y="468697"/>
                  <a:pt x="2778579" y="500900"/>
                </a:cubicBezTo>
                <a:cubicBezTo>
                  <a:pt x="2786743" y="533103"/>
                  <a:pt x="2795361" y="567574"/>
                  <a:pt x="2803072" y="563492"/>
                </a:cubicBezTo>
                <a:cubicBezTo>
                  <a:pt x="2810783" y="559410"/>
                  <a:pt x="2819400" y="512693"/>
                  <a:pt x="2824843" y="476407"/>
                </a:cubicBezTo>
                <a:cubicBezTo>
                  <a:pt x="2830286" y="440121"/>
                  <a:pt x="2832554" y="339428"/>
                  <a:pt x="2835729" y="345778"/>
                </a:cubicBezTo>
                <a:cubicBezTo>
                  <a:pt x="2838904" y="352128"/>
                  <a:pt x="2838904" y="495004"/>
                  <a:pt x="2843893" y="514507"/>
                </a:cubicBezTo>
                <a:cubicBezTo>
                  <a:pt x="2848882" y="534011"/>
                  <a:pt x="2858408" y="505435"/>
                  <a:pt x="2865665" y="462799"/>
                </a:cubicBezTo>
                <a:cubicBezTo>
                  <a:pt x="2872922" y="420163"/>
                  <a:pt x="2882900" y="257785"/>
                  <a:pt x="2887436" y="258692"/>
                </a:cubicBezTo>
                <a:cubicBezTo>
                  <a:pt x="2891972" y="259599"/>
                  <a:pt x="2886529" y="418803"/>
                  <a:pt x="2892879" y="468242"/>
                </a:cubicBezTo>
                <a:cubicBezTo>
                  <a:pt x="2899229" y="517681"/>
                  <a:pt x="2920093" y="571656"/>
                  <a:pt x="2925536" y="555328"/>
                </a:cubicBezTo>
                <a:cubicBezTo>
                  <a:pt x="2930979" y="539000"/>
                  <a:pt x="2924629" y="422885"/>
                  <a:pt x="2925536" y="370271"/>
                </a:cubicBezTo>
                <a:cubicBezTo>
                  <a:pt x="2926443" y="317657"/>
                  <a:pt x="2921454" y="221499"/>
                  <a:pt x="2930979" y="239642"/>
                </a:cubicBezTo>
                <a:cubicBezTo>
                  <a:pt x="2940504" y="257785"/>
                  <a:pt x="2970893" y="453274"/>
                  <a:pt x="2982686" y="479128"/>
                </a:cubicBezTo>
                <a:cubicBezTo>
                  <a:pt x="2994479" y="504982"/>
                  <a:pt x="2995839" y="421978"/>
                  <a:pt x="3001735" y="394764"/>
                </a:cubicBezTo>
                <a:cubicBezTo>
                  <a:pt x="3007632" y="367550"/>
                  <a:pt x="3013983" y="350314"/>
                  <a:pt x="3018065" y="315842"/>
                </a:cubicBezTo>
                <a:cubicBezTo>
                  <a:pt x="3022147" y="281371"/>
                  <a:pt x="3018518" y="164803"/>
                  <a:pt x="3026229" y="187935"/>
                </a:cubicBezTo>
                <a:cubicBezTo>
                  <a:pt x="3033940" y="211067"/>
                  <a:pt x="3055711" y="399299"/>
                  <a:pt x="3064329" y="454635"/>
                </a:cubicBezTo>
                <a:cubicBezTo>
                  <a:pt x="3072947" y="509971"/>
                  <a:pt x="3069318" y="515413"/>
                  <a:pt x="3077936" y="519949"/>
                </a:cubicBezTo>
                <a:cubicBezTo>
                  <a:pt x="3086554" y="524485"/>
                  <a:pt x="3105150" y="519495"/>
                  <a:pt x="3116036" y="481849"/>
                </a:cubicBezTo>
                <a:cubicBezTo>
                  <a:pt x="3126922" y="444203"/>
                  <a:pt x="3136446" y="339428"/>
                  <a:pt x="3143250" y="294071"/>
                </a:cubicBezTo>
                <a:cubicBezTo>
                  <a:pt x="3150054" y="248714"/>
                  <a:pt x="3152776" y="185214"/>
                  <a:pt x="3156858" y="209707"/>
                </a:cubicBezTo>
                <a:cubicBezTo>
                  <a:pt x="3160940" y="234200"/>
                  <a:pt x="3162300" y="432864"/>
                  <a:pt x="3167743" y="441028"/>
                </a:cubicBezTo>
                <a:cubicBezTo>
                  <a:pt x="3173186" y="449192"/>
                  <a:pt x="3180897" y="306317"/>
                  <a:pt x="3189515" y="258692"/>
                </a:cubicBezTo>
                <a:cubicBezTo>
                  <a:pt x="3198133" y="211067"/>
                  <a:pt x="3206750" y="133053"/>
                  <a:pt x="3219450" y="155278"/>
                </a:cubicBezTo>
                <a:cubicBezTo>
                  <a:pt x="3232150" y="177503"/>
                  <a:pt x="3251654" y="383424"/>
                  <a:pt x="3265715" y="392042"/>
                </a:cubicBezTo>
                <a:cubicBezTo>
                  <a:pt x="3279776" y="400660"/>
                  <a:pt x="3294744" y="245538"/>
                  <a:pt x="3303815" y="206985"/>
                </a:cubicBezTo>
                <a:cubicBezTo>
                  <a:pt x="3312886" y="168432"/>
                  <a:pt x="3316515" y="129425"/>
                  <a:pt x="3320143" y="160721"/>
                </a:cubicBezTo>
                <a:cubicBezTo>
                  <a:pt x="3323771" y="192017"/>
                  <a:pt x="3319690" y="377982"/>
                  <a:pt x="3325586" y="394764"/>
                </a:cubicBezTo>
                <a:cubicBezTo>
                  <a:pt x="3331482" y="411546"/>
                  <a:pt x="3348265" y="291803"/>
                  <a:pt x="3355522" y="261414"/>
                </a:cubicBezTo>
                <a:cubicBezTo>
                  <a:pt x="3362779" y="231025"/>
                  <a:pt x="3355068" y="212882"/>
                  <a:pt x="3369129" y="212428"/>
                </a:cubicBezTo>
                <a:cubicBezTo>
                  <a:pt x="3383190" y="211974"/>
                  <a:pt x="3414033" y="213335"/>
                  <a:pt x="3439886" y="258692"/>
                </a:cubicBezTo>
                <a:cubicBezTo>
                  <a:pt x="3465739" y="304049"/>
                  <a:pt x="3506561" y="461892"/>
                  <a:pt x="3524250" y="484571"/>
                </a:cubicBezTo>
                <a:cubicBezTo>
                  <a:pt x="3541939" y="507250"/>
                  <a:pt x="3536497" y="429689"/>
                  <a:pt x="3546022" y="394764"/>
                </a:cubicBezTo>
                <a:cubicBezTo>
                  <a:pt x="3555547" y="359839"/>
                  <a:pt x="3581400" y="275021"/>
                  <a:pt x="3581400" y="275021"/>
                </a:cubicBezTo>
                <a:lnTo>
                  <a:pt x="3581400" y="275021"/>
                </a:lnTo>
                <a:cubicBezTo>
                  <a:pt x="3590018" y="304503"/>
                  <a:pt x="3624490" y="420164"/>
                  <a:pt x="3633108" y="451914"/>
                </a:cubicBezTo>
                <a:cubicBezTo>
                  <a:pt x="3641726" y="483664"/>
                  <a:pt x="3628119" y="487293"/>
                  <a:pt x="3633108" y="465521"/>
                </a:cubicBezTo>
                <a:cubicBezTo>
                  <a:pt x="3638097" y="443750"/>
                  <a:pt x="3651704" y="354849"/>
                  <a:pt x="3663043" y="321285"/>
                </a:cubicBezTo>
                <a:cubicBezTo>
                  <a:pt x="3674382" y="287721"/>
                  <a:pt x="3684361" y="241456"/>
                  <a:pt x="3701143" y="264135"/>
                </a:cubicBezTo>
                <a:cubicBezTo>
                  <a:pt x="3717925" y="286814"/>
                  <a:pt x="3750129" y="410186"/>
                  <a:pt x="3763736" y="457357"/>
                </a:cubicBezTo>
                <a:cubicBezTo>
                  <a:pt x="3777343" y="504528"/>
                  <a:pt x="3769179" y="555328"/>
                  <a:pt x="3782786" y="547164"/>
                </a:cubicBezTo>
                <a:cubicBezTo>
                  <a:pt x="3796393" y="539000"/>
                  <a:pt x="3834040" y="424246"/>
                  <a:pt x="3845379" y="408371"/>
                </a:cubicBezTo>
                <a:cubicBezTo>
                  <a:pt x="3856718" y="392496"/>
                  <a:pt x="3846286" y="421071"/>
                  <a:pt x="3850822" y="451914"/>
                </a:cubicBezTo>
                <a:cubicBezTo>
                  <a:pt x="3855358" y="482757"/>
                  <a:pt x="3867150" y="572564"/>
                  <a:pt x="3872593" y="593428"/>
                </a:cubicBezTo>
                <a:cubicBezTo>
                  <a:pt x="3878036" y="614292"/>
                  <a:pt x="3872140" y="595695"/>
                  <a:pt x="3883479" y="577099"/>
                </a:cubicBezTo>
                <a:cubicBezTo>
                  <a:pt x="3894818" y="558503"/>
                  <a:pt x="3928836" y="486385"/>
                  <a:pt x="3940629" y="481849"/>
                </a:cubicBezTo>
                <a:cubicBezTo>
                  <a:pt x="3952422" y="477313"/>
                  <a:pt x="3948340" y="531742"/>
                  <a:pt x="3954236" y="549885"/>
                </a:cubicBezTo>
                <a:cubicBezTo>
                  <a:pt x="3960132" y="568028"/>
                  <a:pt x="3976008" y="590707"/>
                  <a:pt x="3976008" y="590707"/>
                </a:cubicBezTo>
                <a:cubicBezTo>
                  <a:pt x="3980544" y="596150"/>
                  <a:pt x="3979636" y="613385"/>
                  <a:pt x="3981450" y="582542"/>
                </a:cubicBezTo>
                <a:cubicBezTo>
                  <a:pt x="3983264" y="551699"/>
                  <a:pt x="3976461" y="422431"/>
                  <a:pt x="3986893" y="405649"/>
                </a:cubicBezTo>
                <a:cubicBezTo>
                  <a:pt x="3997325" y="388867"/>
                  <a:pt x="4027261" y="430142"/>
                  <a:pt x="4044043" y="481849"/>
                </a:cubicBezTo>
                <a:cubicBezTo>
                  <a:pt x="4060825" y="533556"/>
                  <a:pt x="4076700" y="673710"/>
                  <a:pt x="4087586" y="715892"/>
                </a:cubicBezTo>
                <a:cubicBezTo>
                  <a:pt x="4098472" y="758074"/>
                  <a:pt x="4098472" y="769867"/>
                  <a:pt x="4109358" y="734942"/>
                </a:cubicBezTo>
                <a:cubicBezTo>
                  <a:pt x="4120244" y="700017"/>
                  <a:pt x="4145643" y="548524"/>
                  <a:pt x="4152900" y="506342"/>
                </a:cubicBezTo>
                <a:cubicBezTo>
                  <a:pt x="4160157" y="464160"/>
                  <a:pt x="4142014" y="463706"/>
                  <a:pt x="4152900" y="481849"/>
                </a:cubicBezTo>
                <a:cubicBezTo>
                  <a:pt x="4163786" y="499992"/>
                  <a:pt x="4200526" y="584810"/>
                  <a:pt x="4218215" y="615199"/>
                </a:cubicBezTo>
                <a:cubicBezTo>
                  <a:pt x="4235904" y="645588"/>
                  <a:pt x="4248150" y="672349"/>
                  <a:pt x="4259036" y="664185"/>
                </a:cubicBezTo>
                <a:cubicBezTo>
                  <a:pt x="4269922" y="656021"/>
                  <a:pt x="4275818" y="609757"/>
                  <a:pt x="4283529" y="566214"/>
                </a:cubicBezTo>
                <a:cubicBezTo>
                  <a:pt x="4291240" y="522671"/>
                  <a:pt x="4300311" y="436946"/>
                  <a:pt x="4305300" y="402928"/>
                </a:cubicBezTo>
                <a:cubicBezTo>
                  <a:pt x="4310289" y="368910"/>
                  <a:pt x="4294869" y="325368"/>
                  <a:pt x="4313465" y="362107"/>
                </a:cubicBezTo>
                <a:cubicBezTo>
                  <a:pt x="4332061" y="398846"/>
                  <a:pt x="4394654" y="578007"/>
                  <a:pt x="4416879" y="623364"/>
                </a:cubicBezTo>
                <a:cubicBezTo>
                  <a:pt x="4439104" y="668721"/>
                  <a:pt x="4441372" y="659196"/>
                  <a:pt x="4446815" y="634249"/>
                </a:cubicBezTo>
                <a:cubicBezTo>
                  <a:pt x="4452258" y="609302"/>
                  <a:pt x="4440918" y="525846"/>
                  <a:pt x="4449536" y="473685"/>
                </a:cubicBezTo>
                <a:cubicBezTo>
                  <a:pt x="4458154" y="421524"/>
                  <a:pt x="4488543" y="349860"/>
                  <a:pt x="4498522" y="321285"/>
                </a:cubicBezTo>
                <a:cubicBezTo>
                  <a:pt x="4508501" y="292710"/>
                  <a:pt x="4508954" y="297472"/>
                  <a:pt x="4509408" y="302235"/>
                </a:cubicBezTo>
              </a:path>
            </a:pathLst>
          </a:custGeom>
          <a:noFill/>
          <a:ln>
            <a:solidFill>
              <a:srgbClr val="FFCCFF">
                <a:alpha val="18824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2" name="Freeform: Shape 871">
            <a:extLst>
              <a:ext uri="{FF2B5EF4-FFF2-40B4-BE49-F238E27FC236}">
                <a16:creationId xmlns:a16="http://schemas.microsoft.com/office/drawing/2014/main" id="{35190BB6-3EA7-4535-AF21-67D2941DF8A5}"/>
              </a:ext>
            </a:extLst>
          </p:cNvPr>
          <p:cNvSpPr/>
          <p:nvPr/>
        </p:nvSpPr>
        <p:spPr>
          <a:xfrm>
            <a:off x="6034958" y="3257056"/>
            <a:ext cx="1366157" cy="654028"/>
          </a:xfrm>
          <a:custGeom>
            <a:avLst/>
            <a:gdLst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179877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3593 w 1366157"/>
              <a:gd name="connsiteY11" fmla="*/ 182598 h 884785"/>
              <a:gd name="connsiteX12" fmla="*/ 459922 w 1366157"/>
              <a:gd name="connsiteY12" fmla="*/ 541827 h 884785"/>
              <a:gd name="connsiteX13" fmla="*/ 489857 w 1366157"/>
              <a:gd name="connsiteY13" fmla="*/ 152663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01648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3593 w 1366157"/>
              <a:gd name="connsiteY11" fmla="*/ 182598 h 884785"/>
              <a:gd name="connsiteX12" fmla="*/ 459922 w 1366157"/>
              <a:gd name="connsiteY12" fmla="*/ 541827 h 884785"/>
              <a:gd name="connsiteX13" fmla="*/ 489857 w 1366157"/>
              <a:gd name="connsiteY13" fmla="*/ 152663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01648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152663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01648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26142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01648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26142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23419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26142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91936 w 1366157"/>
              <a:gd name="connsiteY19" fmla="*/ 100955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89215 w 1366157"/>
              <a:gd name="connsiteY19" fmla="*/ 224780 h 884785"/>
              <a:gd name="connsiteX20" fmla="*/ 865415 w 1366157"/>
              <a:gd name="connsiteY20" fmla="*/ 457463 h 884785"/>
              <a:gd name="connsiteX21" fmla="*/ 906236 w 1366157"/>
              <a:gd name="connsiteY21" fmla="*/ 190763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89215 w 1366157"/>
              <a:gd name="connsiteY19" fmla="*/ 224780 h 884785"/>
              <a:gd name="connsiteX20" fmla="*/ 865415 w 1366157"/>
              <a:gd name="connsiteY20" fmla="*/ 457463 h 884785"/>
              <a:gd name="connsiteX21" fmla="*/ 906236 w 1366157"/>
              <a:gd name="connsiteY21" fmla="*/ 230224 h 884785"/>
              <a:gd name="connsiteX22" fmla="*/ 947057 w 1366157"/>
              <a:gd name="connsiteY22" fmla="*/ 430248 h 884785"/>
              <a:gd name="connsiteX23" fmla="*/ 996043 w 1366157"/>
              <a:gd name="connsiteY23" fmla="*/ 25879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89215 w 1366157"/>
              <a:gd name="connsiteY19" fmla="*/ 224780 h 884785"/>
              <a:gd name="connsiteX20" fmla="*/ 865415 w 1366157"/>
              <a:gd name="connsiteY20" fmla="*/ 457463 h 884785"/>
              <a:gd name="connsiteX21" fmla="*/ 906236 w 1366157"/>
              <a:gd name="connsiteY21" fmla="*/ 230224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89215 w 1366157"/>
              <a:gd name="connsiteY19" fmla="*/ 224780 h 884785"/>
              <a:gd name="connsiteX20" fmla="*/ 865415 w 1366157"/>
              <a:gd name="connsiteY20" fmla="*/ 457463 h 884785"/>
              <a:gd name="connsiteX21" fmla="*/ 907597 w 1366157"/>
              <a:gd name="connsiteY21" fmla="*/ 239749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3143 w 1366157"/>
              <a:gd name="connsiteY17" fmla="*/ 231583 h 884785"/>
              <a:gd name="connsiteX18" fmla="*/ 723900 w 1366157"/>
              <a:gd name="connsiteY18" fmla="*/ 457463 h 884785"/>
              <a:gd name="connsiteX19" fmla="*/ 791937 w 1366157"/>
              <a:gd name="connsiteY19" fmla="*/ 234305 h 884785"/>
              <a:gd name="connsiteX20" fmla="*/ 865415 w 1366157"/>
              <a:gd name="connsiteY20" fmla="*/ 457463 h 884785"/>
              <a:gd name="connsiteX21" fmla="*/ 907597 w 1366157"/>
              <a:gd name="connsiteY21" fmla="*/ 239749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4504 w 1366157"/>
              <a:gd name="connsiteY17" fmla="*/ 242469 h 884785"/>
              <a:gd name="connsiteX18" fmla="*/ 723900 w 1366157"/>
              <a:gd name="connsiteY18" fmla="*/ 457463 h 884785"/>
              <a:gd name="connsiteX19" fmla="*/ 791937 w 1366157"/>
              <a:gd name="connsiteY19" fmla="*/ 234305 h 884785"/>
              <a:gd name="connsiteX20" fmla="*/ 865415 w 1366157"/>
              <a:gd name="connsiteY20" fmla="*/ 457463 h 884785"/>
              <a:gd name="connsiteX21" fmla="*/ 907597 w 1366157"/>
              <a:gd name="connsiteY21" fmla="*/ 239749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91293 w 1366157"/>
              <a:gd name="connsiteY25" fmla="*/ 68298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70 h 884785"/>
              <a:gd name="connsiteX1" fmla="*/ 29936 w 1366157"/>
              <a:gd name="connsiteY1" fmla="*/ 882005 h 884785"/>
              <a:gd name="connsiteX2" fmla="*/ 59872 w 1366157"/>
              <a:gd name="connsiteY2" fmla="*/ 476513 h 884785"/>
              <a:gd name="connsiteX3" fmla="*/ 133350 w 1366157"/>
              <a:gd name="connsiteY3" fmla="*/ 715998 h 884785"/>
              <a:gd name="connsiteX4" fmla="*/ 163286 w 1366157"/>
              <a:gd name="connsiteY4" fmla="*/ 381263 h 884785"/>
              <a:gd name="connsiteX5" fmla="*/ 212272 w 1366157"/>
              <a:gd name="connsiteY5" fmla="*/ 702391 h 884785"/>
              <a:gd name="connsiteX6" fmla="*/ 266700 w 1366157"/>
              <a:gd name="connsiteY6" fmla="*/ 386705 h 884785"/>
              <a:gd name="connsiteX7" fmla="*/ 348343 w 1366157"/>
              <a:gd name="connsiteY7" fmla="*/ 691505 h 884785"/>
              <a:gd name="connsiteX8" fmla="*/ 386443 w 1366157"/>
              <a:gd name="connsiteY8" fmla="*/ 231584 h 884785"/>
              <a:gd name="connsiteX9" fmla="*/ 405493 w 1366157"/>
              <a:gd name="connsiteY9" fmla="*/ 574484 h 884785"/>
              <a:gd name="connsiteX10" fmla="*/ 438150 w 1366157"/>
              <a:gd name="connsiteY10" fmla="*/ 413920 h 884785"/>
              <a:gd name="connsiteX11" fmla="*/ 446315 w 1366157"/>
              <a:gd name="connsiteY11" fmla="*/ 232944 h 884785"/>
              <a:gd name="connsiteX12" fmla="*/ 459922 w 1366157"/>
              <a:gd name="connsiteY12" fmla="*/ 541827 h 884785"/>
              <a:gd name="connsiteX13" fmla="*/ 489857 w 1366157"/>
              <a:gd name="connsiteY13" fmla="*/ 239749 h 884785"/>
              <a:gd name="connsiteX14" fmla="*/ 527957 w 1366157"/>
              <a:gd name="connsiteY14" fmla="*/ 422084 h 884785"/>
              <a:gd name="connsiteX15" fmla="*/ 595993 w 1366157"/>
              <a:gd name="connsiteY15" fmla="*/ 242470 h 884785"/>
              <a:gd name="connsiteX16" fmla="*/ 601436 w 1366157"/>
              <a:gd name="connsiteY16" fmla="*/ 400313 h 884785"/>
              <a:gd name="connsiteX17" fmla="*/ 654504 w 1366157"/>
              <a:gd name="connsiteY17" fmla="*/ 242469 h 884785"/>
              <a:gd name="connsiteX18" fmla="*/ 723900 w 1366157"/>
              <a:gd name="connsiteY18" fmla="*/ 457463 h 884785"/>
              <a:gd name="connsiteX19" fmla="*/ 791937 w 1366157"/>
              <a:gd name="connsiteY19" fmla="*/ 234305 h 884785"/>
              <a:gd name="connsiteX20" fmla="*/ 865415 w 1366157"/>
              <a:gd name="connsiteY20" fmla="*/ 457463 h 884785"/>
              <a:gd name="connsiteX21" fmla="*/ 907597 w 1366157"/>
              <a:gd name="connsiteY21" fmla="*/ 239749 h 884785"/>
              <a:gd name="connsiteX22" fmla="*/ 947057 w 1366157"/>
              <a:gd name="connsiteY22" fmla="*/ 430248 h 884785"/>
              <a:gd name="connsiteX23" fmla="*/ 993322 w 1366157"/>
              <a:gd name="connsiteY23" fmla="*/ 239748 h 884785"/>
              <a:gd name="connsiteX24" fmla="*/ 1045029 w 1366157"/>
              <a:gd name="connsiteY24" fmla="*/ 400313 h 884785"/>
              <a:gd name="connsiteX25" fmla="*/ 1080407 w 1366157"/>
              <a:gd name="connsiteY25" fmla="*/ 234306 h 884785"/>
              <a:gd name="connsiteX26" fmla="*/ 1118507 w 1366157"/>
              <a:gd name="connsiteY26" fmla="*/ 490120 h 884785"/>
              <a:gd name="connsiteX27" fmla="*/ 1145722 w 1366157"/>
              <a:gd name="connsiteY27" fmla="*/ 49248 h 884785"/>
              <a:gd name="connsiteX28" fmla="*/ 1156607 w 1366157"/>
              <a:gd name="connsiteY28" fmla="*/ 479234 h 884785"/>
              <a:gd name="connsiteX29" fmla="*/ 1205593 w 1366157"/>
              <a:gd name="connsiteY29" fmla="*/ 263 h 884785"/>
              <a:gd name="connsiteX30" fmla="*/ 1205593 w 1366157"/>
              <a:gd name="connsiteY30" fmla="*/ 558155 h 884785"/>
              <a:gd name="connsiteX31" fmla="*/ 1221922 w 1366157"/>
              <a:gd name="connsiteY31" fmla="*/ 215255 h 884785"/>
              <a:gd name="connsiteX32" fmla="*/ 1243693 w 1366157"/>
              <a:gd name="connsiteY32" fmla="*/ 520055 h 884785"/>
              <a:gd name="connsiteX33" fmla="*/ 1249136 w 1366157"/>
              <a:gd name="connsiteY33" fmla="*/ 280570 h 884785"/>
              <a:gd name="connsiteX34" fmla="*/ 1262743 w 1366157"/>
              <a:gd name="connsiteY34" fmla="*/ 528220 h 884785"/>
              <a:gd name="connsiteX35" fmla="*/ 1303565 w 1366157"/>
              <a:gd name="connsiteY35" fmla="*/ 228863 h 884785"/>
              <a:gd name="connsiteX36" fmla="*/ 1338943 w 1366157"/>
              <a:gd name="connsiteY36" fmla="*/ 481955 h 884785"/>
              <a:gd name="connsiteX37" fmla="*/ 1366157 w 1366157"/>
              <a:gd name="connsiteY37" fmla="*/ 354048 h 884785"/>
              <a:gd name="connsiteX0" fmla="*/ 0 w 1366157"/>
              <a:gd name="connsiteY0" fmla="*/ 623487 h 884802"/>
              <a:gd name="connsiteX1" fmla="*/ 29936 w 1366157"/>
              <a:gd name="connsiteY1" fmla="*/ 882022 h 884802"/>
              <a:gd name="connsiteX2" fmla="*/ 59872 w 1366157"/>
              <a:gd name="connsiteY2" fmla="*/ 476530 h 884802"/>
              <a:gd name="connsiteX3" fmla="*/ 133350 w 1366157"/>
              <a:gd name="connsiteY3" fmla="*/ 716015 h 884802"/>
              <a:gd name="connsiteX4" fmla="*/ 163286 w 1366157"/>
              <a:gd name="connsiteY4" fmla="*/ 381280 h 884802"/>
              <a:gd name="connsiteX5" fmla="*/ 212272 w 1366157"/>
              <a:gd name="connsiteY5" fmla="*/ 702408 h 884802"/>
              <a:gd name="connsiteX6" fmla="*/ 266700 w 1366157"/>
              <a:gd name="connsiteY6" fmla="*/ 386722 h 884802"/>
              <a:gd name="connsiteX7" fmla="*/ 348343 w 1366157"/>
              <a:gd name="connsiteY7" fmla="*/ 691522 h 884802"/>
              <a:gd name="connsiteX8" fmla="*/ 386443 w 1366157"/>
              <a:gd name="connsiteY8" fmla="*/ 231601 h 884802"/>
              <a:gd name="connsiteX9" fmla="*/ 405493 w 1366157"/>
              <a:gd name="connsiteY9" fmla="*/ 574501 h 884802"/>
              <a:gd name="connsiteX10" fmla="*/ 438150 w 1366157"/>
              <a:gd name="connsiteY10" fmla="*/ 413937 h 884802"/>
              <a:gd name="connsiteX11" fmla="*/ 446315 w 1366157"/>
              <a:gd name="connsiteY11" fmla="*/ 232961 h 884802"/>
              <a:gd name="connsiteX12" fmla="*/ 459922 w 1366157"/>
              <a:gd name="connsiteY12" fmla="*/ 541844 h 884802"/>
              <a:gd name="connsiteX13" fmla="*/ 489857 w 1366157"/>
              <a:gd name="connsiteY13" fmla="*/ 239766 h 884802"/>
              <a:gd name="connsiteX14" fmla="*/ 527957 w 1366157"/>
              <a:gd name="connsiteY14" fmla="*/ 422101 h 884802"/>
              <a:gd name="connsiteX15" fmla="*/ 595993 w 1366157"/>
              <a:gd name="connsiteY15" fmla="*/ 242487 h 884802"/>
              <a:gd name="connsiteX16" fmla="*/ 601436 w 1366157"/>
              <a:gd name="connsiteY16" fmla="*/ 400330 h 884802"/>
              <a:gd name="connsiteX17" fmla="*/ 654504 w 1366157"/>
              <a:gd name="connsiteY17" fmla="*/ 242486 h 884802"/>
              <a:gd name="connsiteX18" fmla="*/ 723900 w 1366157"/>
              <a:gd name="connsiteY18" fmla="*/ 457480 h 884802"/>
              <a:gd name="connsiteX19" fmla="*/ 791937 w 1366157"/>
              <a:gd name="connsiteY19" fmla="*/ 234322 h 884802"/>
              <a:gd name="connsiteX20" fmla="*/ 865415 w 1366157"/>
              <a:gd name="connsiteY20" fmla="*/ 457480 h 884802"/>
              <a:gd name="connsiteX21" fmla="*/ 907597 w 1366157"/>
              <a:gd name="connsiteY21" fmla="*/ 239766 h 884802"/>
              <a:gd name="connsiteX22" fmla="*/ 947057 w 1366157"/>
              <a:gd name="connsiteY22" fmla="*/ 430265 h 884802"/>
              <a:gd name="connsiteX23" fmla="*/ 993322 w 1366157"/>
              <a:gd name="connsiteY23" fmla="*/ 239765 h 884802"/>
              <a:gd name="connsiteX24" fmla="*/ 1045029 w 1366157"/>
              <a:gd name="connsiteY24" fmla="*/ 400330 h 884802"/>
              <a:gd name="connsiteX25" fmla="*/ 1080407 w 1366157"/>
              <a:gd name="connsiteY25" fmla="*/ 234323 h 884802"/>
              <a:gd name="connsiteX26" fmla="*/ 1118507 w 1366157"/>
              <a:gd name="connsiteY26" fmla="*/ 490137 h 884802"/>
              <a:gd name="connsiteX27" fmla="*/ 1137558 w 1366157"/>
              <a:gd name="connsiteY27" fmla="*/ 228879 h 884802"/>
              <a:gd name="connsiteX28" fmla="*/ 1156607 w 1366157"/>
              <a:gd name="connsiteY28" fmla="*/ 479251 h 884802"/>
              <a:gd name="connsiteX29" fmla="*/ 1205593 w 1366157"/>
              <a:gd name="connsiteY29" fmla="*/ 280 h 884802"/>
              <a:gd name="connsiteX30" fmla="*/ 1205593 w 1366157"/>
              <a:gd name="connsiteY30" fmla="*/ 558172 h 884802"/>
              <a:gd name="connsiteX31" fmla="*/ 1221922 w 1366157"/>
              <a:gd name="connsiteY31" fmla="*/ 215272 h 884802"/>
              <a:gd name="connsiteX32" fmla="*/ 1243693 w 1366157"/>
              <a:gd name="connsiteY32" fmla="*/ 520072 h 884802"/>
              <a:gd name="connsiteX33" fmla="*/ 1249136 w 1366157"/>
              <a:gd name="connsiteY33" fmla="*/ 280587 h 884802"/>
              <a:gd name="connsiteX34" fmla="*/ 1262743 w 1366157"/>
              <a:gd name="connsiteY34" fmla="*/ 528237 h 884802"/>
              <a:gd name="connsiteX35" fmla="*/ 1303565 w 1366157"/>
              <a:gd name="connsiteY35" fmla="*/ 228880 h 884802"/>
              <a:gd name="connsiteX36" fmla="*/ 1338943 w 1366157"/>
              <a:gd name="connsiteY36" fmla="*/ 481972 h 884802"/>
              <a:gd name="connsiteX37" fmla="*/ 1366157 w 1366157"/>
              <a:gd name="connsiteY37" fmla="*/ 354065 h 884802"/>
              <a:gd name="connsiteX0" fmla="*/ 0 w 1366157"/>
              <a:gd name="connsiteY0" fmla="*/ 623487 h 884802"/>
              <a:gd name="connsiteX1" fmla="*/ 29936 w 1366157"/>
              <a:gd name="connsiteY1" fmla="*/ 882022 h 884802"/>
              <a:gd name="connsiteX2" fmla="*/ 59872 w 1366157"/>
              <a:gd name="connsiteY2" fmla="*/ 476530 h 884802"/>
              <a:gd name="connsiteX3" fmla="*/ 133350 w 1366157"/>
              <a:gd name="connsiteY3" fmla="*/ 716015 h 884802"/>
              <a:gd name="connsiteX4" fmla="*/ 163286 w 1366157"/>
              <a:gd name="connsiteY4" fmla="*/ 381280 h 884802"/>
              <a:gd name="connsiteX5" fmla="*/ 212272 w 1366157"/>
              <a:gd name="connsiteY5" fmla="*/ 702408 h 884802"/>
              <a:gd name="connsiteX6" fmla="*/ 266700 w 1366157"/>
              <a:gd name="connsiteY6" fmla="*/ 386722 h 884802"/>
              <a:gd name="connsiteX7" fmla="*/ 348343 w 1366157"/>
              <a:gd name="connsiteY7" fmla="*/ 691522 h 884802"/>
              <a:gd name="connsiteX8" fmla="*/ 386443 w 1366157"/>
              <a:gd name="connsiteY8" fmla="*/ 231601 h 884802"/>
              <a:gd name="connsiteX9" fmla="*/ 405493 w 1366157"/>
              <a:gd name="connsiteY9" fmla="*/ 574501 h 884802"/>
              <a:gd name="connsiteX10" fmla="*/ 438150 w 1366157"/>
              <a:gd name="connsiteY10" fmla="*/ 413937 h 884802"/>
              <a:gd name="connsiteX11" fmla="*/ 446315 w 1366157"/>
              <a:gd name="connsiteY11" fmla="*/ 232961 h 884802"/>
              <a:gd name="connsiteX12" fmla="*/ 459922 w 1366157"/>
              <a:gd name="connsiteY12" fmla="*/ 541844 h 884802"/>
              <a:gd name="connsiteX13" fmla="*/ 489857 w 1366157"/>
              <a:gd name="connsiteY13" fmla="*/ 239766 h 884802"/>
              <a:gd name="connsiteX14" fmla="*/ 527957 w 1366157"/>
              <a:gd name="connsiteY14" fmla="*/ 422101 h 884802"/>
              <a:gd name="connsiteX15" fmla="*/ 595993 w 1366157"/>
              <a:gd name="connsiteY15" fmla="*/ 242487 h 884802"/>
              <a:gd name="connsiteX16" fmla="*/ 601436 w 1366157"/>
              <a:gd name="connsiteY16" fmla="*/ 400330 h 884802"/>
              <a:gd name="connsiteX17" fmla="*/ 654504 w 1366157"/>
              <a:gd name="connsiteY17" fmla="*/ 242486 h 884802"/>
              <a:gd name="connsiteX18" fmla="*/ 723900 w 1366157"/>
              <a:gd name="connsiteY18" fmla="*/ 457480 h 884802"/>
              <a:gd name="connsiteX19" fmla="*/ 791937 w 1366157"/>
              <a:gd name="connsiteY19" fmla="*/ 234322 h 884802"/>
              <a:gd name="connsiteX20" fmla="*/ 865415 w 1366157"/>
              <a:gd name="connsiteY20" fmla="*/ 457480 h 884802"/>
              <a:gd name="connsiteX21" fmla="*/ 907597 w 1366157"/>
              <a:gd name="connsiteY21" fmla="*/ 239766 h 884802"/>
              <a:gd name="connsiteX22" fmla="*/ 947057 w 1366157"/>
              <a:gd name="connsiteY22" fmla="*/ 430265 h 884802"/>
              <a:gd name="connsiteX23" fmla="*/ 993322 w 1366157"/>
              <a:gd name="connsiteY23" fmla="*/ 239765 h 884802"/>
              <a:gd name="connsiteX24" fmla="*/ 1045029 w 1366157"/>
              <a:gd name="connsiteY24" fmla="*/ 400330 h 884802"/>
              <a:gd name="connsiteX25" fmla="*/ 1080407 w 1366157"/>
              <a:gd name="connsiteY25" fmla="*/ 234323 h 884802"/>
              <a:gd name="connsiteX26" fmla="*/ 1118507 w 1366157"/>
              <a:gd name="connsiteY26" fmla="*/ 490137 h 884802"/>
              <a:gd name="connsiteX27" fmla="*/ 1140279 w 1366157"/>
              <a:gd name="connsiteY27" fmla="*/ 232961 h 884802"/>
              <a:gd name="connsiteX28" fmla="*/ 1156607 w 1366157"/>
              <a:gd name="connsiteY28" fmla="*/ 479251 h 884802"/>
              <a:gd name="connsiteX29" fmla="*/ 1205593 w 1366157"/>
              <a:gd name="connsiteY29" fmla="*/ 280 h 884802"/>
              <a:gd name="connsiteX30" fmla="*/ 1205593 w 1366157"/>
              <a:gd name="connsiteY30" fmla="*/ 558172 h 884802"/>
              <a:gd name="connsiteX31" fmla="*/ 1221922 w 1366157"/>
              <a:gd name="connsiteY31" fmla="*/ 215272 h 884802"/>
              <a:gd name="connsiteX32" fmla="*/ 1243693 w 1366157"/>
              <a:gd name="connsiteY32" fmla="*/ 520072 h 884802"/>
              <a:gd name="connsiteX33" fmla="*/ 1249136 w 1366157"/>
              <a:gd name="connsiteY33" fmla="*/ 280587 h 884802"/>
              <a:gd name="connsiteX34" fmla="*/ 1262743 w 1366157"/>
              <a:gd name="connsiteY34" fmla="*/ 528237 h 884802"/>
              <a:gd name="connsiteX35" fmla="*/ 1303565 w 1366157"/>
              <a:gd name="connsiteY35" fmla="*/ 228880 h 884802"/>
              <a:gd name="connsiteX36" fmla="*/ 1338943 w 1366157"/>
              <a:gd name="connsiteY36" fmla="*/ 481972 h 884802"/>
              <a:gd name="connsiteX37" fmla="*/ 1366157 w 1366157"/>
              <a:gd name="connsiteY37" fmla="*/ 354065 h 884802"/>
              <a:gd name="connsiteX0" fmla="*/ 0 w 1366157"/>
              <a:gd name="connsiteY0" fmla="*/ 408315 h 669630"/>
              <a:gd name="connsiteX1" fmla="*/ 29936 w 1366157"/>
              <a:gd name="connsiteY1" fmla="*/ 666850 h 669630"/>
              <a:gd name="connsiteX2" fmla="*/ 59872 w 1366157"/>
              <a:gd name="connsiteY2" fmla="*/ 261358 h 669630"/>
              <a:gd name="connsiteX3" fmla="*/ 133350 w 1366157"/>
              <a:gd name="connsiteY3" fmla="*/ 500843 h 669630"/>
              <a:gd name="connsiteX4" fmla="*/ 163286 w 1366157"/>
              <a:gd name="connsiteY4" fmla="*/ 166108 h 669630"/>
              <a:gd name="connsiteX5" fmla="*/ 212272 w 1366157"/>
              <a:gd name="connsiteY5" fmla="*/ 487236 h 669630"/>
              <a:gd name="connsiteX6" fmla="*/ 266700 w 1366157"/>
              <a:gd name="connsiteY6" fmla="*/ 171550 h 669630"/>
              <a:gd name="connsiteX7" fmla="*/ 348343 w 1366157"/>
              <a:gd name="connsiteY7" fmla="*/ 476350 h 669630"/>
              <a:gd name="connsiteX8" fmla="*/ 386443 w 1366157"/>
              <a:gd name="connsiteY8" fmla="*/ 16429 h 669630"/>
              <a:gd name="connsiteX9" fmla="*/ 405493 w 1366157"/>
              <a:gd name="connsiteY9" fmla="*/ 359329 h 669630"/>
              <a:gd name="connsiteX10" fmla="*/ 438150 w 1366157"/>
              <a:gd name="connsiteY10" fmla="*/ 198765 h 669630"/>
              <a:gd name="connsiteX11" fmla="*/ 446315 w 1366157"/>
              <a:gd name="connsiteY11" fmla="*/ 17789 h 669630"/>
              <a:gd name="connsiteX12" fmla="*/ 459922 w 1366157"/>
              <a:gd name="connsiteY12" fmla="*/ 326672 h 669630"/>
              <a:gd name="connsiteX13" fmla="*/ 489857 w 1366157"/>
              <a:gd name="connsiteY13" fmla="*/ 24594 h 669630"/>
              <a:gd name="connsiteX14" fmla="*/ 527957 w 1366157"/>
              <a:gd name="connsiteY14" fmla="*/ 206929 h 669630"/>
              <a:gd name="connsiteX15" fmla="*/ 595993 w 1366157"/>
              <a:gd name="connsiteY15" fmla="*/ 27315 h 669630"/>
              <a:gd name="connsiteX16" fmla="*/ 601436 w 1366157"/>
              <a:gd name="connsiteY16" fmla="*/ 185158 h 669630"/>
              <a:gd name="connsiteX17" fmla="*/ 654504 w 1366157"/>
              <a:gd name="connsiteY17" fmla="*/ 27314 h 669630"/>
              <a:gd name="connsiteX18" fmla="*/ 723900 w 1366157"/>
              <a:gd name="connsiteY18" fmla="*/ 242308 h 669630"/>
              <a:gd name="connsiteX19" fmla="*/ 791937 w 1366157"/>
              <a:gd name="connsiteY19" fmla="*/ 19150 h 669630"/>
              <a:gd name="connsiteX20" fmla="*/ 865415 w 1366157"/>
              <a:gd name="connsiteY20" fmla="*/ 242308 h 669630"/>
              <a:gd name="connsiteX21" fmla="*/ 907597 w 1366157"/>
              <a:gd name="connsiteY21" fmla="*/ 24594 h 669630"/>
              <a:gd name="connsiteX22" fmla="*/ 947057 w 1366157"/>
              <a:gd name="connsiteY22" fmla="*/ 215093 h 669630"/>
              <a:gd name="connsiteX23" fmla="*/ 993322 w 1366157"/>
              <a:gd name="connsiteY23" fmla="*/ 24593 h 669630"/>
              <a:gd name="connsiteX24" fmla="*/ 1045029 w 1366157"/>
              <a:gd name="connsiteY24" fmla="*/ 185158 h 669630"/>
              <a:gd name="connsiteX25" fmla="*/ 1080407 w 1366157"/>
              <a:gd name="connsiteY25" fmla="*/ 19151 h 669630"/>
              <a:gd name="connsiteX26" fmla="*/ 1118507 w 1366157"/>
              <a:gd name="connsiteY26" fmla="*/ 274965 h 669630"/>
              <a:gd name="connsiteX27" fmla="*/ 1140279 w 1366157"/>
              <a:gd name="connsiteY27" fmla="*/ 17789 h 669630"/>
              <a:gd name="connsiteX28" fmla="*/ 1156607 w 1366157"/>
              <a:gd name="connsiteY28" fmla="*/ 264079 h 669630"/>
              <a:gd name="connsiteX29" fmla="*/ 1179739 w 1366157"/>
              <a:gd name="connsiteY29" fmla="*/ 16429 h 669630"/>
              <a:gd name="connsiteX30" fmla="*/ 1205593 w 1366157"/>
              <a:gd name="connsiteY30" fmla="*/ 343000 h 669630"/>
              <a:gd name="connsiteX31" fmla="*/ 1221922 w 1366157"/>
              <a:gd name="connsiteY31" fmla="*/ 100 h 669630"/>
              <a:gd name="connsiteX32" fmla="*/ 1243693 w 1366157"/>
              <a:gd name="connsiteY32" fmla="*/ 304900 h 669630"/>
              <a:gd name="connsiteX33" fmla="*/ 1249136 w 1366157"/>
              <a:gd name="connsiteY33" fmla="*/ 65415 h 669630"/>
              <a:gd name="connsiteX34" fmla="*/ 1262743 w 1366157"/>
              <a:gd name="connsiteY34" fmla="*/ 313065 h 669630"/>
              <a:gd name="connsiteX35" fmla="*/ 1303565 w 1366157"/>
              <a:gd name="connsiteY35" fmla="*/ 13708 h 669630"/>
              <a:gd name="connsiteX36" fmla="*/ 1338943 w 1366157"/>
              <a:gd name="connsiteY36" fmla="*/ 266800 h 669630"/>
              <a:gd name="connsiteX37" fmla="*/ 1366157 w 1366157"/>
              <a:gd name="connsiteY37" fmla="*/ 138893 h 669630"/>
              <a:gd name="connsiteX0" fmla="*/ 0 w 1366157"/>
              <a:gd name="connsiteY0" fmla="*/ 394789 h 656104"/>
              <a:gd name="connsiteX1" fmla="*/ 29936 w 1366157"/>
              <a:gd name="connsiteY1" fmla="*/ 653324 h 656104"/>
              <a:gd name="connsiteX2" fmla="*/ 59872 w 1366157"/>
              <a:gd name="connsiteY2" fmla="*/ 247832 h 656104"/>
              <a:gd name="connsiteX3" fmla="*/ 133350 w 1366157"/>
              <a:gd name="connsiteY3" fmla="*/ 487317 h 656104"/>
              <a:gd name="connsiteX4" fmla="*/ 163286 w 1366157"/>
              <a:gd name="connsiteY4" fmla="*/ 152582 h 656104"/>
              <a:gd name="connsiteX5" fmla="*/ 212272 w 1366157"/>
              <a:gd name="connsiteY5" fmla="*/ 473710 h 656104"/>
              <a:gd name="connsiteX6" fmla="*/ 266700 w 1366157"/>
              <a:gd name="connsiteY6" fmla="*/ 158024 h 656104"/>
              <a:gd name="connsiteX7" fmla="*/ 348343 w 1366157"/>
              <a:gd name="connsiteY7" fmla="*/ 462824 h 656104"/>
              <a:gd name="connsiteX8" fmla="*/ 386443 w 1366157"/>
              <a:gd name="connsiteY8" fmla="*/ 2903 h 656104"/>
              <a:gd name="connsiteX9" fmla="*/ 405493 w 1366157"/>
              <a:gd name="connsiteY9" fmla="*/ 345803 h 656104"/>
              <a:gd name="connsiteX10" fmla="*/ 438150 w 1366157"/>
              <a:gd name="connsiteY10" fmla="*/ 185239 h 656104"/>
              <a:gd name="connsiteX11" fmla="*/ 446315 w 1366157"/>
              <a:gd name="connsiteY11" fmla="*/ 4263 h 656104"/>
              <a:gd name="connsiteX12" fmla="*/ 459922 w 1366157"/>
              <a:gd name="connsiteY12" fmla="*/ 313146 h 656104"/>
              <a:gd name="connsiteX13" fmla="*/ 489857 w 1366157"/>
              <a:gd name="connsiteY13" fmla="*/ 11068 h 656104"/>
              <a:gd name="connsiteX14" fmla="*/ 527957 w 1366157"/>
              <a:gd name="connsiteY14" fmla="*/ 193403 h 656104"/>
              <a:gd name="connsiteX15" fmla="*/ 595993 w 1366157"/>
              <a:gd name="connsiteY15" fmla="*/ 13789 h 656104"/>
              <a:gd name="connsiteX16" fmla="*/ 601436 w 1366157"/>
              <a:gd name="connsiteY16" fmla="*/ 171632 h 656104"/>
              <a:gd name="connsiteX17" fmla="*/ 654504 w 1366157"/>
              <a:gd name="connsiteY17" fmla="*/ 13788 h 656104"/>
              <a:gd name="connsiteX18" fmla="*/ 723900 w 1366157"/>
              <a:gd name="connsiteY18" fmla="*/ 228782 h 656104"/>
              <a:gd name="connsiteX19" fmla="*/ 791937 w 1366157"/>
              <a:gd name="connsiteY19" fmla="*/ 5624 h 656104"/>
              <a:gd name="connsiteX20" fmla="*/ 865415 w 1366157"/>
              <a:gd name="connsiteY20" fmla="*/ 228782 h 656104"/>
              <a:gd name="connsiteX21" fmla="*/ 907597 w 1366157"/>
              <a:gd name="connsiteY21" fmla="*/ 11068 h 656104"/>
              <a:gd name="connsiteX22" fmla="*/ 947057 w 1366157"/>
              <a:gd name="connsiteY22" fmla="*/ 201567 h 656104"/>
              <a:gd name="connsiteX23" fmla="*/ 993322 w 1366157"/>
              <a:gd name="connsiteY23" fmla="*/ 11067 h 656104"/>
              <a:gd name="connsiteX24" fmla="*/ 1045029 w 1366157"/>
              <a:gd name="connsiteY24" fmla="*/ 171632 h 656104"/>
              <a:gd name="connsiteX25" fmla="*/ 1080407 w 1366157"/>
              <a:gd name="connsiteY25" fmla="*/ 5625 h 656104"/>
              <a:gd name="connsiteX26" fmla="*/ 1118507 w 1366157"/>
              <a:gd name="connsiteY26" fmla="*/ 261439 h 656104"/>
              <a:gd name="connsiteX27" fmla="*/ 1140279 w 1366157"/>
              <a:gd name="connsiteY27" fmla="*/ 4263 h 656104"/>
              <a:gd name="connsiteX28" fmla="*/ 1156607 w 1366157"/>
              <a:gd name="connsiteY28" fmla="*/ 250553 h 656104"/>
              <a:gd name="connsiteX29" fmla="*/ 1179739 w 1366157"/>
              <a:gd name="connsiteY29" fmla="*/ 2903 h 656104"/>
              <a:gd name="connsiteX30" fmla="*/ 1205593 w 1366157"/>
              <a:gd name="connsiteY30" fmla="*/ 329474 h 656104"/>
              <a:gd name="connsiteX31" fmla="*/ 1228725 w 1366157"/>
              <a:gd name="connsiteY31" fmla="*/ 4263 h 656104"/>
              <a:gd name="connsiteX32" fmla="*/ 1243693 w 1366157"/>
              <a:gd name="connsiteY32" fmla="*/ 291374 h 656104"/>
              <a:gd name="connsiteX33" fmla="*/ 1249136 w 1366157"/>
              <a:gd name="connsiteY33" fmla="*/ 51889 h 656104"/>
              <a:gd name="connsiteX34" fmla="*/ 1262743 w 1366157"/>
              <a:gd name="connsiteY34" fmla="*/ 299539 h 656104"/>
              <a:gd name="connsiteX35" fmla="*/ 1303565 w 1366157"/>
              <a:gd name="connsiteY35" fmla="*/ 182 h 656104"/>
              <a:gd name="connsiteX36" fmla="*/ 1338943 w 1366157"/>
              <a:gd name="connsiteY36" fmla="*/ 253274 h 656104"/>
              <a:gd name="connsiteX37" fmla="*/ 1366157 w 1366157"/>
              <a:gd name="connsiteY37" fmla="*/ 125367 h 656104"/>
              <a:gd name="connsiteX0" fmla="*/ 0 w 1366157"/>
              <a:gd name="connsiteY0" fmla="*/ 392713 h 654028"/>
              <a:gd name="connsiteX1" fmla="*/ 29936 w 1366157"/>
              <a:gd name="connsiteY1" fmla="*/ 651248 h 654028"/>
              <a:gd name="connsiteX2" fmla="*/ 59872 w 1366157"/>
              <a:gd name="connsiteY2" fmla="*/ 245756 h 654028"/>
              <a:gd name="connsiteX3" fmla="*/ 133350 w 1366157"/>
              <a:gd name="connsiteY3" fmla="*/ 485241 h 654028"/>
              <a:gd name="connsiteX4" fmla="*/ 163286 w 1366157"/>
              <a:gd name="connsiteY4" fmla="*/ 150506 h 654028"/>
              <a:gd name="connsiteX5" fmla="*/ 212272 w 1366157"/>
              <a:gd name="connsiteY5" fmla="*/ 471634 h 654028"/>
              <a:gd name="connsiteX6" fmla="*/ 266700 w 1366157"/>
              <a:gd name="connsiteY6" fmla="*/ 155948 h 654028"/>
              <a:gd name="connsiteX7" fmla="*/ 348343 w 1366157"/>
              <a:gd name="connsiteY7" fmla="*/ 460748 h 654028"/>
              <a:gd name="connsiteX8" fmla="*/ 386443 w 1366157"/>
              <a:gd name="connsiteY8" fmla="*/ 827 h 654028"/>
              <a:gd name="connsiteX9" fmla="*/ 405493 w 1366157"/>
              <a:gd name="connsiteY9" fmla="*/ 343727 h 654028"/>
              <a:gd name="connsiteX10" fmla="*/ 438150 w 1366157"/>
              <a:gd name="connsiteY10" fmla="*/ 183163 h 654028"/>
              <a:gd name="connsiteX11" fmla="*/ 446315 w 1366157"/>
              <a:gd name="connsiteY11" fmla="*/ 2187 h 654028"/>
              <a:gd name="connsiteX12" fmla="*/ 459922 w 1366157"/>
              <a:gd name="connsiteY12" fmla="*/ 311070 h 654028"/>
              <a:gd name="connsiteX13" fmla="*/ 489857 w 1366157"/>
              <a:gd name="connsiteY13" fmla="*/ 8992 h 654028"/>
              <a:gd name="connsiteX14" fmla="*/ 527957 w 1366157"/>
              <a:gd name="connsiteY14" fmla="*/ 191327 h 654028"/>
              <a:gd name="connsiteX15" fmla="*/ 595993 w 1366157"/>
              <a:gd name="connsiteY15" fmla="*/ 11713 h 654028"/>
              <a:gd name="connsiteX16" fmla="*/ 601436 w 1366157"/>
              <a:gd name="connsiteY16" fmla="*/ 169556 h 654028"/>
              <a:gd name="connsiteX17" fmla="*/ 654504 w 1366157"/>
              <a:gd name="connsiteY17" fmla="*/ 11712 h 654028"/>
              <a:gd name="connsiteX18" fmla="*/ 723900 w 1366157"/>
              <a:gd name="connsiteY18" fmla="*/ 226706 h 654028"/>
              <a:gd name="connsiteX19" fmla="*/ 791937 w 1366157"/>
              <a:gd name="connsiteY19" fmla="*/ 3548 h 654028"/>
              <a:gd name="connsiteX20" fmla="*/ 865415 w 1366157"/>
              <a:gd name="connsiteY20" fmla="*/ 226706 h 654028"/>
              <a:gd name="connsiteX21" fmla="*/ 907597 w 1366157"/>
              <a:gd name="connsiteY21" fmla="*/ 8992 h 654028"/>
              <a:gd name="connsiteX22" fmla="*/ 947057 w 1366157"/>
              <a:gd name="connsiteY22" fmla="*/ 199491 h 654028"/>
              <a:gd name="connsiteX23" fmla="*/ 993322 w 1366157"/>
              <a:gd name="connsiteY23" fmla="*/ 8991 h 654028"/>
              <a:gd name="connsiteX24" fmla="*/ 1045029 w 1366157"/>
              <a:gd name="connsiteY24" fmla="*/ 169556 h 654028"/>
              <a:gd name="connsiteX25" fmla="*/ 1080407 w 1366157"/>
              <a:gd name="connsiteY25" fmla="*/ 3549 h 654028"/>
              <a:gd name="connsiteX26" fmla="*/ 1118507 w 1366157"/>
              <a:gd name="connsiteY26" fmla="*/ 259363 h 654028"/>
              <a:gd name="connsiteX27" fmla="*/ 1140279 w 1366157"/>
              <a:gd name="connsiteY27" fmla="*/ 2187 h 654028"/>
              <a:gd name="connsiteX28" fmla="*/ 1156607 w 1366157"/>
              <a:gd name="connsiteY28" fmla="*/ 248477 h 654028"/>
              <a:gd name="connsiteX29" fmla="*/ 1179739 w 1366157"/>
              <a:gd name="connsiteY29" fmla="*/ 827 h 654028"/>
              <a:gd name="connsiteX30" fmla="*/ 1205593 w 1366157"/>
              <a:gd name="connsiteY30" fmla="*/ 327398 h 654028"/>
              <a:gd name="connsiteX31" fmla="*/ 1228725 w 1366157"/>
              <a:gd name="connsiteY31" fmla="*/ 2187 h 654028"/>
              <a:gd name="connsiteX32" fmla="*/ 1243693 w 1366157"/>
              <a:gd name="connsiteY32" fmla="*/ 289298 h 654028"/>
              <a:gd name="connsiteX33" fmla="*/ 1249136 w 1366157"/>
              <a:gd name="connsiteY33" fmla="*/ 49813 h 654028"/>
              <a:gd name="connsiteX34" fmla="*/ 1262743 w 1366157"/>
              <a:gd name="connsiteY34" fmla="*/ 297463 h 654028"/>
              <a:gd name="connsiteX35" fmla="*/ 1309008 w 1366157"/>
              <a:gd name="connsiteY35" fmla="*/ 10353 h 654028"/>
              <a:gd name="connsiteX36" fmla="*/ 1338943 w 1366157"/>
              <a:gd name="connsiteY36" fmla="*/ 251198 h 654028"/>
              <a:gd name="connsiteX37" fmla="*/ 1366157 w 1366157"/>
              <a:gd name="connsiteY37" fmla="*/ 123291 h 654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366157" h="654028">
                <a:moveTo>
                  <a:pt x="0" y="392713"/>
                </a:moveTo>
                <a:cubicBezTo>
                  <a:pt x="9978" y="534227"/>
                  <a:pt x="19957" y="675741"/>
                  <a:pt x="29936" y="651248"/>
                </a:cubicBezTo>
                <a:cubicBezTo>
                  <a:pt x="39915" y="626755"/>
                  <a:pt x="42636" y="273424"/>
                  <a:pt x="59872" y="245756"/>
                </a:cubicBezTo>
                <a:cubicBezTo>
                  <a:pt x="77108" y="218088"/>
                  <a:pt x="116114" y="501116"/>
                  <a:pt x="133350" y="485241"/>
                </a:cubicBezTo>
                <a:cubicBezTo>
                  <a:pt x="150586" y="469366"/>
                  <a:pt x="150132" y="152774"/>
                  <a:pt x="163286" y="150506"/>
                </a:cubicBezTo>
                <a:cubicBezTo>
                  <a:pt x="176440" y="148238"/>
                  <a:pt x="195036" y="470727"/>
                  <a:pt x="212272" y="471634"/>
                </a:cubicBezTo>
                <a:cubicBezTo>
                  <a:pt x="229508" y="472541"/>
                  <a:pt x="244022" y="157762"/>
                  <a:pt x="266700" y="155948"/>
                </a:cubicBezTo>
                <a:cubicBezTo>
                  <a:pt x="289378" y="154134"/>
                  <a:pt x="328386" y="486602"/>
                  <a:pt x="348343" y="460748"/>
                </a:cubicBezTo>
                <a:cubicBezTo>
                  <a:pt x="368300" y="434894"/>
                  <a:pt x="376918" y="20330"/>
                  <a:pt x="386443" y="827"/>
                </a:cubicBezTo>
                <a:cubicBezTo>
                  <a:pt x="395968" y="-18676"/>
                  <a:pt x="396875" y="313338"/>
                  <a:pt x="405493" y="343727"/>
                </a:cubicBezTo>
                <a:cubicBezTo>
                  <a:pt x="414111" y="374116"/>
                  <a:pt x="431346" y="240086"/>
                  <a:pt x="438150" y="183163"/>
                </a:cubicBezTo>
                <a:cubicBezTo>
                  <a:pt x="444954" y="126240"/>
                  <a:pt x="442686" y="-19131"/>
                  <a:pt x="446315" y="2187"/>
                </a:cubicBezTo>
                <a:cubicBezTo>
                  <a:pt x="449944" y="23505"/>
                  <a:pt x="452665" y="309936"/>
                  <a:pt x="459922" y="311070"/>
                </a:cubicBezTo>
                <a:cubicBezTo>
                  <a:pt x="467179" y="312204"/>
                  <a:pt x="478518" y="28949"/>
                  <a:pt x="489857" y="8992"/>
                </a:cubicBezTo>
                <a:cubicBezTo>
                  <a:pt x="501196" y="-10965"/>
                  <a:pt x="510268" y="190874"/>
                  <a:pt x="527957" y="191327"/>
                </a:cubicBezTo>
                <a:cubicBezTo>
                  <a:pt x="545646" y="191780"/>
                  <a:pt x="583747" y="15341"/>
                  <a:pt x="595993" y="11713"/>
                </a:cubicBezTo>
                <a:cubicBezTo>
                  <a:pt x="608239" y="8085"/>
                  <a:pt x="591684" y="169556"/>
                  <a:pt x="601436" y="169556"/>
                </a:cubicBezTo>
                <a:cubicBezTo>
                  <a:pt x="611188" y="169556"/>
                  <a:pt x="634093" y="2187"/>
                  <a:pt x="654504" y="11712"/>
                </a:cubicBezTo>
                <a:cubicBezTo>
                  <a:pt x="674915" y="21237"/>
                  <a:pt x="700995" y="228067"/>
                  <a:pt x="723900" y="226706"/>
                </a:cubicBezTo>
                <a:cubicBezTo>
                  <a:pt x="746805" y="225345"/>
                  <a:pt x="768351" y="3548"/>
                  <a:pt x="791937" y="3548"/>
                </a:cubicBezTo>
                <a:cubicBezTo>
                  <a:pt x="815523" y="3548"/>
                  <a:pt x="846138" y="225799"/>
                  <a:pt x="865415" y="226706"/>
                </a:cubicBezTo>
                <a:cubicBezTo>
                  <a:pt x="884692" y="227613"/>
                  <a:pt x="893990" y="13528"/>
                  <a:pt x="907597" y="8992"/>
                </a:cubicBezTo>
                <a:cubicBezTo>
                  <a:pt x="921204" y="4456"/>
                  <a:pt x="932770" y="199491"/>
                  <a:pt x="947057" y="199491"/>
                </a:cubicBezTo>
                <a:cubicBezTo>
                  <a:pt x="961344" y="199491"/>
                  <a:pt x="976993" y="13980"/>
                  <a:pt x="993322" y="8991"/>
                </a:cubicBezTo>
                <a:cubicBezTo>
                  <a:pt x="1009651" y="4002"/>
                  <a:pt x="1030515" y="170463"/>
                  <a:pt x="1045029" y="169556"/>
                </a:cubicBezTo>
                <a:cubicBezTo>
                  <a:pt x="1059543" y="168649"/>
                  <a:pt x="1068161" y="-11419"/>
                  <a:pt x="1080407" y="3549"/>
                </a:cubicBezTo>
                <a:cubicBezTo>
                  <a:pt x="1092653" y="18517"/>
                  <a:pt x="1108528" y="259590"/>
                  <a:pt x="1118507" y="259363"/>
                </a:cubicBezTo>
                <a:cubicBezTo>
                  <a:pt x="1128486" y="259136"/>
                  <a:pt x="1133929" y="4001"/>
                  <a:pt x="1140279" y="2187"/>
                </a:cubicBezTo>
                <a:cubicBezTo>
                  <a:pt x="1146629" y="373"/>
                  <a:pt x="1150030" y="248704"/>
                  <a:pt x="1156607" y="248477"/>
                </a:cubicBezTo>
                <a:cubicBezTo>
                  <a:pt x="1163184" y="248250"/>
                  <a:pt x="1171575" y="-12326"/>
                  <a:pt x="1179739" y="827"/>
                </a:cubicBezTo>
                <a:cubicBezTo>
                  <a:pt x="1187903" y="13980"/>
                  <a:pt x="1197429" y="327171"/>
                  <a:pt x="1205593" y="327398"/>
                </a:cubicBezTo>
                <a:cubicBezTo>
                  <a:pt x="1213757" y="327625"/>
                  <a:pt x="1222375" y="8537"/>
                  <a:pt x="1228725" y="2187"/>
                </a:cubicBezTo>
                <a:cubicBezTo>
                  <a:pt x="1235075" y="-4163"/>
                  <a:pt x="1240291" y="281360"/>
                  <a:pt x="1243693" y="289298"/>
                </a:cubicBezTo>
                <a:cubicBezTo>
                  <a:pt x="1247095" y="297236"/>
                  <a:pt x="1245961" y="48452"/>
                  <a:pt x="1249136" y="49813"/>
                </a:cubicBezTo>
                <a:cubicBezTo>
                  <a:pt x="1252311" y="51174"/>
                  <a:pt x="1252764" y="304040"/>
                  <a:pt x="1262743" y="297463"/>
                </a:cubicBezTo>
                <a:cubicBezTo>
                  <a:pt x="1272722" y="290886"/>
                  <a:pt x="1296308" y="18064"/>
                  <a:pt x="1309008" y="10353"/>
                </a:cubicBezTo>
                <a:cubicBezTo>
                  <a:pt x="1321708" y="2642"/>
                  <a:pt x="1329418" y="232375"/>
                  <a:pt x="1338943" y="251198"/>
                </a:cubicBezTo>
                <a:cubicBezTo>
                  <a:pt x="1348468" y="270021"/>
                  <a:pt x="1357766" y="197676"/>
                  <a:pt x="1366157" y="123291"/>
                </a:cubicBezTo>
              </a:path>
            </a:pathLst>
          </a:custGeom>
          <a:noFill/>
          <a:ln>
            <a:solidFill>
              <a:srgbClr val="FFCCFF">
                <a:alpha val="18824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73" name="Freeform: Shape 872">
            <a:extLst>
              <a:ext uri="{FF2B5EF4-FFF2-40B4-BE49-F238E27FC236}">
                <a16:creationId xmlns:a16="http://schemas.microsoft.com/office/drawing/2014/main" id="{03487DB3-F58D-47FC-8AB7-ECE6AB09267B}"/>
              </a:ext>
            </a:extLst>
          </p:cNvPr>
          <p:cNvSpPr/>
          <p:nvPr/>
        </p:nvSpPr>
        <p:spPr>
          <a:xfrm>
            <a:off x="1528393" y="3237135"/>
            <a:ext cx="4223656" cy="914474"/>
          </a:xfrm>
          <a:custGeom>
            <a:avLst/>
            <a:gdLst>
              <a:gd name="connsiteX0" fmla="*/ 0 w 4476690"/>
              <a:gd name="connsiteY0" fmla="*/ 696722 h 914474"/>
              <a:gd name="connsiteX1" fmla="*/ 24492 w 4476690"/>
              <a:gd name="connsiteY1" fmla="*/ 462679 h 914474"/>
              <a:gd name="connsiteX2" fmla="*/ 70757 w 4476690"/>
              <a:gd name="connsiteY2" fmla="*/ 830072 h 914474"/>
              <a:gd name="connsiteX3" fmla="*/ 100692 w 4476690"/>
              <a:gd name="connsiteY3" fmla="*/ 449072 h 914474"/>
              <a:gd name="connsiteX4" fmla="*/ 138792 w 4476690"/>
              <a:gd name="connsiteY4" fmla="*/ 685837 h 914474"/>
              <a:gd name="connsiteX5" fmla="*/ 204107 w 4476690"/>
              <a:gd name="connsiteY5" fmla="*/ 304837 h 914474"/>
              <a:gd name="connsiteX6" fmla="*/ 231321 w 4476690"/>
              <a:gd name="connsiteY6" fmla="*/ 734822 h 914474"/>
              <a:gd name="connsiteX7" fmla="*/ 258535 w 4476690"/>
              <a:gd name="connsiteY7" fmla="*/ 266737 h 914474"/>
              <a:gd name="connsiteX8" fmla="*/ 274864 w 4476690"/>
              <a:gd name="connsiteY8" fmla="*/ 748429 h 914474"/>
              <a:gd name="connsiteX9" fmla="*/ 310242 w 4476690"/>
              <a:gd name="connsiteY9" fmla="*/ 299394 h 914474"/>
              <a:gd name="connsiteX10" fmla="*/ 329292 w 4476690"/>
              <a:gd name="connsiteY10" fmla="*/ 737544 h 914474"/>
              <a:gd name="connsiteX11" fmla="*/ 370114 w 4476690"/>
              <a:gd name="connsiteY11" fmla="*/ 157879 h 914474"/>
              <a:gd name="connsiteX12" fmla="*/ 361950 w 4476690"/>
              <a:gd name="connsiteY12" fmla="*/ 549765 h 914474"/>
              <a:gd name="connsiteX13" fmla="*/ 405492 w 4476690"/>
              <a:gd name="connsiteY13" fmla="*/ 247687 h 914474"/>
              <a:gd name="connsiteX14" fmla="*/ 451757 w 4476690"/>
              <a:gd name="connsiteY14" fmla="*/ 465401 h 914474"/>
              <a:gd name="connsiteX15" fmla="*/ 500742 w 4476690"/>
              <a:gd name="connsiteY15" fmla="*/ 103451 h 914474"/>
              <a:gd name="connsiteX16" fmla="*/ 527957 w 4476690"/>
              <a:gd name="connsiteY16" fmla="*/ 511665 h 914474"/>
              <a:gd name="connsiteX17" fmla="*/ 576942 w 4476690"/>
              <a:gd name="connsiteY17" fmla="*/ 37 h 914474"/>
              <a:gd name="connsiteX18" fmla="*/ 601435 w 4476690"/>
              <a:gd name="connsiteY18" fmla="*/ 541601 h 914474"/>
              <a:gd name="connsiteX19" fmla="*/ 647700 w 4476690"/>
              <a:gd name="connsiteY19" fmla="*/ 84401 h 914474"/>
              <a:gd name="connsiteX20" fmla="*/ 718457 w 4476690"/>
              <a:gd name="connsiteY20" fmla="*/ 413694 h 914474"/>
              <a:gd name="connsiteX21" fmla="*/ 723900 w 4476690"/>
              <a:gd name="connsiteY21" fmla="*/ 114337 h 914474"/>
              <a:gd name="connsiteX22" fmla="*/ 764721 w 4476690"/>
              <a:gd name="connsiteY22" fmla="*/ 351101 h 914474"/>
              <a:gd name="connsiteX23" fmla="*/ 808264 w 4476690"/>
              <a:gd name="connsiteY23" fmla="*/ 13644 h 914474"/>
              <a:gd name="connsiteX24" fmla="*/ 857250 w 4476690"/>
              <a:gd name="connsiteY24" fmla="*/ 250408 h 914474"/>
              <a:gd name="connsiteX25" fmla="*/ 887185 w 4476690"/>
              <a:gd name="connsiteY25" fmla="*/ 27251 h 914474"/>
              <a:gd name="connsiteX26" fmla="*/ 919842 w 4476690"/>
              <a:gd name="connsiteY26" fmla="*/ 261294 h 914474"/>
              <a:gd name="connsiteX27" fmla="*/ 966107 w 4476690"/>
              <a:gd name="connsiteY27" fmla="*/ 70794 h 914474"/>
              <a:gd name="connsiteX28" fmla="*/ 971550 w 4476690"/>
              <a:gd name="connsiteY28" fmla="*/ 378315 h 914474"/>
              <a:gd name="connsiteX29" fmla="*/ 1025978 w 4476690"/>
              <a:gd name="connsiteY29" fmla="*/ 57187 h 914474"/>
              <a:gd name="connsiteX30" fmla="*/ 1053192 w 4476690"/>
              <a:gd name="connsiteY30" fmla="*/ 430022 h 914474"/>
              <a:gd name="connsiteX31" fmla="*/ 1113064 w 4476690"/>
              <a:gd name="connsiteY31" fmla="*/ 54465 h 914474"/>
              <a:gd name="connsiteX32" fmla="*/ 1126671 w 4476690"/>
              <a:gd name="connsiteY32" fmla="*/ 500779 h 914474"/>
              <a:gd name="connsiteX33" fmla="*/ 1170214 w 4476690"/>
              <a:gd name="connsiteY33" fmla="*/ 87122 h 914474"/>
              <a:gd name="connsiteX34" fmla="*/ 1243692 w 4476690"/>
              <a:gd name="connsiteY34" fmla="*/ 606915 h 914474"/>
              <a:gd name="connsiteX35" fmla="*/ 1270907 w 4476690"/>
              <a:gd name="connsiteY35" fmla="*/ 326608 h 914474"/>
              <a:gd name="connsiteX36" fmla="*/ 1317171 w 4476690"/>
              <a:gd name="connsiteY36" fmla="*/ 634129 h 914474"/>
              <a:gd name="connsiteX37" fmla="*/ 1347107 w 4476690"/>
              <a:gd name="connsiteY37" fmla="*/ 375594 h 914474"/>
              <a:gd name="connsiteX38" fmla="*/ 1363435 w 4476690"/>
              <a:gd name="connsiteY38" fmla="*/ 699444 h 914474"/>
              <a:gd name="connsiteX39" fmla="*/ 1401535 w 4476690"/>
              <a:gd name="connsiteY39" fmla="*/ 348379 h 914474"/>
              <a:gd name="connsiteX40" fmla="*/ 1417864 w 4476690"/>
              <a:gd name="connsiteY40" fmla="*/ 824629 h 914474"/>
              <a:gd name="connsiteX41" fmla="*/ 1524000 w 4476690"/>
              <a:gd name="connsiteY41" fmla="*/ 397365 h 914474"/>
              <a:gd name="connsiteX42" fmla="*/ 1507671 w 4476690"/>
              <a:gd name="connsiteY42" fmla="*/ 748429 h 914474"/>
              <a:gd name="connsiteX43" fmla="*/ 1551214 w 4476690"/>
              <a:gd name="connsiteY43" fmla="*/ 606915 h 914474"/>
              <a:gd name="connsiteX44" fmla="*/ 1592035 w 4476690"/>
              <a:gd name="connsiteY44" fmla="*/ 802858 h 914474"/>
              <a:gd name="connsiteX45" fmla="*/ 1592035 w 4476690"/>
              <a:gd name="connsiteY45" fmla="*/ 541601 h 914474"/>
              <a:gd name="connsiteX46" fmla="*/ 1635578 w 4476690"/>
              <a:gd name="connsiteY46" fmla="*/ 835515 h 914474"/>
              <a:gd name="connsiteX47" fmla="*/ 1654628 w 4476690"/>
              <a:gd name="connsiteY47" fmla="*/ 568815 h 914474"/>
              <a:gd name="connsiteX48" fmla="*/ 1681842 w 4476690"/>
              <a:gd name="connsiteY48" fmla="*/ 824629 h 914474"/>
              <a:gd name="connsiteX49" fmla="*/ 1763485 w 4476690"/>
              <a:gd name="connsiteY49" fmla="*/ 503501 h 914474"/>
              <a:gd name="connsiteX50" fmla="*/ 1842407 w 4476690"/>
              <a:gd name="connsiteY50" fmla="*/ 876337 h 914474"/>
              <a:gd name="connsiteX51" fmla="*/ 1877785 w 4476690"/>
              <a:gd name="connsiteY51" fmla="*/ 533437 h 914474"/>
              <a:gd name="connsiteX52" fmla="*/ 1945821 w 4476690"/>
              <a:gd name="connsiteY52" fmla="*/ 846401 h 914474"/>
              <a:gd name="connsiteX53" fmla="*/ 2046514 w 4476690"/>
              <a:gd name="connsiteY53" fmla="*/ 609637 h 914474"/>
              <a:gd name="connsiteX54" fmla="*/ 2065564 w 4476690"/>
              <a:gd name="connsiteY54" fmla="*/ 862729 h 914474"/>
              <a:gd name="connsiteX55" fmla="*/ 2109107 w 4476690"/>
              <a:gd name="connsiteY55" fmla="*/ 631408 h 914474"/>
              <a:gd name="connsiteX56" fmla="*/ 2125435 w 4476690"/>
              <a:gd name="connsiteY56" fmla="*/ 832794 h 914474"/>
              <a:gd name="connsiteX57" fmla="*/ 2155371 w 4476690"/>
              <a:gd name="connsiteY57" fmla="*/ 538879 h 914474"/>
              <a:gd name="connsiteX58" fmla="*/ 2177142 w 4476690"/>
              <a:gd name="connsiteY58" fmla="*/ 889944 h 914474"/>
              <a:gd name="connsiteX59" fmla="*/ 2261507 w 4476690"/>
              <a:gd name="connsiteY59" fmla="*/ 329329 h 914474"/>
              <a:gd name="connsiteX60" fmla="*/ 2318657 w 4476690"/>
              <a:gd name="connsiteY60" fmla="*/ 914437 h 914474"/>
              <a:gd name="connsiteX61" fmla="*/ 2359478 w 4476690"/>
              <a:gd name="connsiteY61" fmla="*/ 296672 h 914474"/>
              <a:gd name="connsiteX62" fmla="*/ 2383971 w 4476690"/>
              <a:gd name="connsiteY62" fmla="*/ 824629 h 914474"/>
              <a:gd name="connsiteX63" fmla="*/ 2432957 w 4476690"/>
              <a:gd name="connsiteY63" fmla="*/ 642294 h 914474"/>
              <a:gd name="connsiteX64" fmla="*/ 2471057 w 4476690"/>
              <a:gd name="connsiteY64" fmla="*/ 840958 h 914474"/>
              <a:gd name="connsiteX65" fmla="*/ 2473778 w 4476690"/>
              <a:gd name="connsiteY65" fmla="*/ 500779 h 914474"/>
              <a:gd name="connsiteX66" fmla="*/ 2517321 w 4476690"/>
              <a:gd name="connsiteY66" fmla="*/ 748429 h 914474"/>
              <a:gd name="connsiteX67" fmla="*/ 2566307 w 4476690"/>
              <a:gd name="connsiteY67" fmla="*/ 473565 h 914474"/>
              <a:gd name="connsiteX68" fmla="*/ 2615292 w 4476690"/>
              <a:gd name="connsiteY68" fmla="*/ 729379 h 914474"/>
              <a:gd name="connsiteX69" fmla="*/ 2647950 w 4476690"/>
              <a:gd name="connsiteY69" fmla="*/ 225915 h 914474"/>
              <a:gd name="connsiteX70" fmla="*/ 2705100 w 4476690"/>
              <a:gd name="connsiteY70" fmla="*/ 832794 h 914474"/>
              <a:gd name="connsiteX71" fmla="*/ 2781300 w 4476690"/>
              <a:gd name="connsiteY71" fmla="*/ 255851 h 914474"/>
              <a:gd name="connsiteX72" fmla="*/ 2841171 w 4476690"/>
              <a:gd name="connsiteY72" fmla="*/ 628687 h 914474"/>
              <a:gd name="connsiteX73" fmla="*/ 2890157 w 4476690"/>
              <a:gd name="connsiteY73" fmla="*/ 264015 h 914474"/>
              <a:gd name="connsiteX74" fmla="*/ 2901042 w 4476690"/>
              <a:gd name="connsiteY74" fmla="*/ 481729 h 914474"/>
              <a:gd name="connsiteX75" fmla="*/ 2944585 w 4476690"/>
              <a:gd name="connsiteY75" fmla="*/ 250408 h 914474"/>
              <a:gd name="connsiteX76" fmla="*/ 2996292 w 4476690"/>
              <a:gd name="connsiteY76" fmla="*/ 538879 h 914474"/>
              <a:gd name="connsiteX77" fmla="*/ 3050721 w 4476690"/>
              <a:gd name="connsiteY77" fmla="*/ 117058 h 914474"/>
              <a:gd name="connsiteX78" fmla="*/ 3099707 w 4476690"/>
              <a:gd name="connsiteY78" fmla="*/ 495337 h 914474"/>
              <a:gd name="connsiteX79" fmla="*/ 3216728 w 4476690"/>
              <a:gd name="connsiteY79" fmla="*/ 81679 h 914474"/>
              <a:gd name="connsiteX80" fmla="*/ 3211285 w 4476690"/>
              <a:gd name="connsiteY80" fmla="*/ 364708 h 914474"/>
              <a:gd name="connsiteX81" fmla="*/ 3292928 w 4476690"/>
              <a:gd name="connsiteY81" fmla="*/ 195979 h 914474"/>
              <a:gd name="connsiteX82" fmla="*/ 3292928 w 4476690"/>
              <a:gd name="connsiteY82" fmla="*/ 351101 h 914474"/>
              <a:gd name="connsiteX83" fmla="*/ 3360964 w 4476690"/>
              <a:gd name="connsiteY83" fmla="*/ 98008 h 914474"/>
              <a:gd name="connsiteX84" fmla="*/ 3420835 w 4476690"/>
              <a:gd name="connsiteY84" fmla="*/ 345658 h 914474"/>
              <a:gd name="connsiteX85" fmla="*/ 3491592 w 4476690"/>
              <a:gd name="connsiteY85" fmla="*/ 81679 h 914474"/>
              <a:gd name="connsiteX86" fmla="*/ 3540578 w 4476690"/>
              <a:gd name="connsiteY86" fmla="*/ 386479 h 914474"/>
              <a:gd name="connsiteX87" fmla="*/ 3605892 w 4476690"/>
              <a:gd name="connsiteY87" fmla="*/ 38137 h 914474"/>
              <a:gd name="connsiteX88" fmla="*/ 3660321 w 4476690"/>
              <a:gd name="connsiteY88" fmla="*/ 351101 h 914474"/>
              <a:gd name="connsiteX89" fmla="*/ 3736521 w 4476690"/>
              <a:gd name="connsiteY89" fmla="*/ 57187 h 914474"/>
              <a:gd name="connsiteX90" fmla="*/ 3810000 w 4476690"/>
              <a:gd name="connsiteY90" fmla="*/ 465401 h 914474"/>
              <a:gd name="connsiteX91" fmla="*/ 3875314 w 4476690"/>
              <a:gd name="connsiteY91" fmla="*/ 133387 h 914474"/>
              <a:gd name="connsiteX92" fmla="*/ 3924300 w 4476690"/>
              <a:gd name="connsiteY92" fmla="*/ 468122 h 914474"/>
              <a:gd name="connsiteX93" fmla="*/ 3951514 w 4476690"/>
              <a:gd name="connsiteY93" fmla="*/ 255851 h 914474"/>
              <a:gd name="connsiteX94" fmla="*/ 3951514 w 4476690"/>
              <a:gd name="connsiteY94" fmla="*/ 473565 h 914474"/>
              <a:gd name="connsiteX95" fmla="*/ 4003221 w 4476690"/>
              <a:gd name="connsiteY95" fmla="*/ 146994 h 914474"/>
              <a:gd name="connsiteX96" fmla="*/ 4038600 w 4476690"/>
              <a:gd name="connsiteY96" fmla="*/ 525272 h 914474"/>
              <a:gd name="connsiteX97" fmla="*/ 4079421 w 4476690"/>
              <a:gd name="connsiteY97" fmla="*/ 228637 h 914474"/>
              <a:gd name="connsiteX98" fmla="*/ 4128407 w 4476690"/>
              <a:gd name="connsiteY98" fmla="*/ 557929 h 914474"/>
              <a:gd name="connsiteX99" fmla="*/ 4182835 w 4476690"/>
              <a:gd name="connsiteY99" fmla="*/ 253129 h 914474"/>
              <a:gd name="connsiteX100" fmla="*/ 4259035 w 4476690"/>
              <a:gd name="connsiteY100" fmla="*/ 503501 h 914474"/>
              <a:gd name="connsiteX0" fmla="*/ 0 w 4476690"/>
              <a:gd name="connsiteY0" fmla="*/ 696722 h 914474"/>
              <a:gd name="connsiteX1" fmla="*/ 24492 w 4476690"/>
              <a:gd name="connsiteY1" fmla="*/ 462679 h 914474"/>
              <a:gd name="connsiteX2" fmla="*/ 70757 w 4476690"/>
              <a:gd name="connsiteY2" fmla="*/ 830072 h 914474"/>
              <a:gd name="connsiteX3" fmla="*/ 100692 w 4476690"/>
              <a:gd name="connsiteY3" fmla="*/ 449072 h 914474"/>
              <a:gd name="connsiteX4" fmla="*/ 138792 w 4476690"/>
              <a:gd name="connsiteY4" fmla="*/ 685837 h 914474"/>
              <a:gd name="connsiteX5" fmla="*/ 204107 w 4476690"/>
              <a:gd name="connsiteY5" fmla="*/ 304837 h 914474"/>
              <a:gd name="connsiteX6" fmla="*/ 231321 w 4476690"/>
              <a:gd name="connsiteY6" fmla="*/ 734822 h 914474"/>
              <a:gd name="connsiteX7" fmla="*/ 258535 w 4476690"/>
              <a:gd name="connsiteY7" fmla="*/ 266737 h 914474"/>
              <a:gd name="connsiteX8" fmla="*/ 274864 w 4476690"/>
              <a:gd name="connsiteY8" fmla="*/ 748429 h 914474"/>
              <a:gd name="connsiteX9" fmla="*/ 310242 w 4476690"/>
              <a:gd name="connsiteY9" fmla="*/ 299394 h 914474"/>
              <a:gd name="connsiteX10" fmla="*/ 329292 w 4476690"/>
              <a:gd name="connsiteY10" fmla="*/ 737544 h 914474"/>
              <a:gd name="connsiteX11" fmla="*/ 370114 w 4476690"/>
              <a:gd name="connsiteY11" fmla="*/ 157879 h 914474"/>
              <a:gd name="connsiteX12" fmla="*/ 361950 w 4476690"/>
              <a:gd name="connsiteY12" fmla="*/ 549765 h 914474"/>
              <a:gd name="connsiteX13" fmla="*/ 405492 w 4476690"/>
              <a:gd name="connsiteY13" fmla="*/ 247687 h 914474"/>
              <a:gd name="connsiteX14" fmla="*/ 451757 w 4476690"/>
              <a:gd name="connsiteY14" fmla="*/ 465401 h 914474"/>
              <a:gd name="connsiteX15" fmla="*/ 500742 w 4476690"/>
              <a:gd name="connsiteY15" fmla="*/ 103451 h 914474"/>
              <a:gd name="connsiteX16" fmla="*/ 527957 w 4476690"/>
              <a:gd name="connsiteY16" fmla="*/ 511665 h 914474"/>
              <a:gd name="connsiteX17" fmla="*/ 576942 w 4476690"/>
              <a:gd name="connsiteY17" fmla="*/ 37 h 914474"/>
              <a:gd name="connsiteX18" fmla="*/ 601435 w 4476690"/>
              <a:gd name="connsiteY18" fmla="*/ 541601 h 914474"/>
              <a:gd name="connsiteX19" fmla="*/ 647700 w 4476690"/>
              <a:gd name="connsiteY19" fmla="*/ 84401 h 914474"/>
              <a:gd name="connsiteX20" fmla="*/ 718457 w 4476690"/>
              <a:gd name="connsiteY20" fmla="*/ 413694 h 914474"/>
              <a:gd name="connsiteX21" fmla="*/ 723900 w 4476690"/>
              <a:gd name="connsiteY21" fmla="*/ 114337 h 914474"/>
              <a:gd name="connsiteX22" fmla="*/ 764721 w 4476690"/>
              <a:gd name="connsiteY22" fmla="*/ 351101 h 914474"/>
              <a:gd name="connsiteX23" fmla="*/ 808264 w 4476690"/>
              <a:gd name="connsiteY23" fmla="*/ 13644 h 914474"/>
              <a:gd name="connsiteX24" fmla="*/ 857250 w 4476690"/>
              <a:gd name="connsiteY24" fmla="*/ 250408 h 914474"/>
              <a:gd name="connsiteX25" fmla="*/ 887185 w 4476690"/>
              <a:gd name="connsiteY25" fmla="*/ 27251 h 914474"/>
              <a:gd name="connsiteX26" fmla="*/ 919842 w 4476690"/>
              <a:gd name="connsiteY26" fmla="*/ 261294 h 914474"/>
              <a:gd name="connsiteX27" fmla="*/ 966107 w 4476690"/>
              <a:gd name="connsiteY27" fmla="*/ 70794 h 914474"/>
              <a:gd name="connsiteX28" fmla="*/ 971550 w 4476690"/>
              <a:gd name="connsiteY28" fmla="*/ 378315 h 914474"/>
              <a:gd name="connsiteX29" fmla="*/ 1025978 w 4476690"/>
              <a:gd name="connsiteY29" fmla="*/ 57187 h 914474"/>
              <a:gd name="connsiteX30" fmla="*/ 1053192 w 4476690"/>
              <a:gd name="connsiteY30" fmla="*/ 430022 h 914474"/>
              <a:gd name="connsiteX31" fmla="*/ 1113064 w 4476690"/>
              <a:gd name="connsiteY31" fmla="*/ 54465 h 914474"/>
              <a:gd name="connsiteX32" fmla="*/ 1126671 w 4476690"/>
              <a:gd name="connsiteY32" fmla="*/ 500779 h 914474"/>
              <a:gd name="connsiteX33" fmla="*/ 1170214 w 4476690"/>
              <a:gd name="connsiteY33" fmla="*/ 87122 h 914474"/>
              <a:gd name="connsiteX34" fmla="*/ 1243692 w 4476690"/>
              <a:gd name="connsiteY34" fmla="*/ 606915 h 914474"/>
              <a:gd name="connsiteX35" fmla="*/ 1270907 w 4476690"/>
              <a:gd name="connsiteY35" fmla="*/ 326608 h 914474"/>
              <a:gd name="connsiteX36" fmla="*/ 1317171 w 4476690"/>
              <a:gd name="connsiteY36" fmla="*/ 634129 h 914474"/>
              <a:gd name="connsiteX37" fmla="*/ 1347107 w 4476690"/>
              <a:gd name="connsiteY37" fmla="*/ 375594 h 914474"/>
              <a:gd name="connsiteX38" fmla="*/ 1363435 w 4476690"/>
              <a:gd name="connsiteY38" fmla="*/ 699444 h 914474"/>
              <a:gd name="connsiteX39" fmla="*/ 1401535 w 4476690"/>
              <a:gd name="connsiteY39" fmla="*/ 348379 h 914474"/>
              <a:gd name="connsiteX40" fmla="*/ 1417864 w 4476690"/>
              <a:gd name="connsiteY40" fmla="*/ 824629 h 914474"/>
              <a:gd name="connsiteX41" fmla="*/ 1524000 w 4476690"/>
              <a:gd name="connsiteY41" fmla="*/ 397365 h 914474"/>
              <a:gd name="connsiteX42" fmla="*/ 1507671 w 4476690"/>
              <a:gd name="connsiteY42" fmla="*/ 748429 h 914474"/>
              <a:gd name="connsiteX43" fmla="*/ 1551214 w 4476690"/>
              <a:gd name="connsiteY43" fmla="*/ 606915 h 914474"/>
              <a:gd name="connsiteX44" fmla="*/ 1592035 w 4476690"/>
              <a:gd name="connsiteY44" fmla="*/ 802858 h 914474"/>
              <a:gd name="connsiteX45" fmla="*/ 1592035 w 4476690"/>
              <a:gd name="connsiteY45" fmla="*/ 541601 h 914474"/>
              <a:gd name="connsiteX46" fmla="*/ 1635578 w 4476690"/>
              <a:gd name="connsiteY46" fmla="*/ 835515 h 914474"/>
              <a:gd name="connsiteX47" fmla="*/ 1654628 w 4476690"/>
              <a:gd name="connsiteY47" fmla="*/ 568815 h 914474"/>
              <a:gd name="connsiteX48" fmla="*/ 1681842 w 4476690"/>
              <a:gd name="connsiteY48" fmla="*/ 824629 h 914474"/>
              <a:gd name="connsiteX49" fmla="*/ 1763485 w 4476690"/>
              <a:gd name="connsiteY49" fmla="*/ 503501 h 914474"/>
              <a:gd name="connsiteX50" fmla="*/ 1842407 w 4476690"/>
              <a:gd name="connsiteY50" fmla="*/ 876337 h 914474"/>
              <a:gd name="connsiteX51" fmla="*/ 1877785 w 4476690"/>
              <a:gd name="connsiteY51" fmla="*/ 533437 h 914474"/>
              <a:gd name="connsiteX52" fmla="*/ 1945821 w 4476690"/>
              <a:gd name="connsiteY52" fmla="*/ 846401 h 914474"/>
              <a:gd name="connsiteX53" fmla="*/ 2046514 w 4476690"/>
              <a:gd name="connsiteY53" fmla="*/ 609637 h 914474"/>
              <a:gd name="connsiteX54" fmla="*/ 2065564 w 4476690"/>
              <a:gd name="connsiteY54" fmla="*/ 862729 h 914474"/>
              <a:gd name="connsiteX55" fmla="*/ 2109107 w 4476690"/>
              <a:gd name="connsiteY55" fmla="*/ 631408 h 914474"/>
              <a:gd name="connsiteX56" fmla="*/ 2125435 w 4476690"/>
              <a:gd name="connsiteY56" fmla="*/ 832794 h 914474"/>
              <a:gd name="connsiteX57" fmla="*/ 2155371 w 4476690"/>
              <a:gd name="connsiteY57" fmla="*/ 538879 h 914474"/>
              <a:gd name="connsiteX58" fmla="*/ 2196192 w 4476690"/>
              <a:gd name="connsiteY58" fmla="*/ 892665 h 914474"/>
              <a:gd name="connsiteX59" fmla="*/ 2261507 w 4476690"/>
              <a:gd name="connsiteY59" fmla="*/ 329329 h 914474"/>
              <a:gd name="connsiteX60" fmla="*/ 2318657 w 4476690"/>
              <a:gd name="connsiteY60" fmla="*/ 914437 h 914474"/>
              <a:gd name="connsiteX61" fmla="*/ 2359478 w 4476690"/>
              <a:gd name="connsiteY61" fmla="*/ 296672 h 914474"/>
              <a:gd name="connsiteX62" fmla="*/ 2383971 w 4476690"/>
              <a:gd name="connsiteY62" fmla="*/ 824629 h 914474"/>
              <a:gd name="connsiteX63" fmla="*/ 2432957 w 4476690"/>
              <a:gd name="connsiteY63" fmla="*/ 642294 h 914474"/>
              <a:gd name="connsiteX64" fmla="*/ 2471057 w 4476690"/>
              <a:gd name="connsiteY64" fmla="*/ 840958 h 914474"/>
              <a:gd name="connsiteX65" fmla="*/ 2473778 w 4476690"/>
              <a:gd name="connsiteY65" fmla="*/ 500779 h 914474"/>
              <a:gd name="connsiteX66" fmla="*/ 2517321 w 4476690"/>
              <a:gd name="connsiteY66" fmla="*/ 748429 h 914474"/>
              <a:gd name="connsiteX67" fmla="*/ 2566307 w 4476690"/>
              <a:gd name="connsiteY67" fmla="*/ 473565 h 914474"/>
              <a:gd name="connsiteX68" fmla="*/ 2615292 w 4476690"/>
              <a:gd name="connsiteY68" fmla="*/ 729379 h 914474"/>
              <a:gd name="connsiteX69" fmla="*/ 2647950 w 4476690"/>
              <a:gd name="connsiteY69" fmla="*/ 225915 h 914474"/>
              <a:gd name="connsiteX70" fmla="*/ 2705100 w 4476690"/>
              <a:gd name="connsiteY70" fmla="*/ 832794 h 914474"/>
              <a:gd name="connsiteX71" fmla="*/ 2781300 w 4476690"/>
              <a:gd name="connsiteY71" fmla="*/ 255851 h 914474"/>
              <a:gd name="connsiteX72" fmla="*/ 2841171 w 4476690"/>
              <a:gd name="connsiteY72" fmla="*/ 628687 h 914474"/>
              <a:gd name="connsiteX73" fmla="*/ 2890157 w 4476690"/>
              <a:gd name="connsiteY73" fmla="*/ 264015 h 914474"/>
              <a:gd name="connsiteX74" fmla="*/ 2901042 w 4476690"/>
              <a:gd name="connsiteY74" fmla="*/ 481729 h 914474"/>
              <a:gd name="connsiteX75" fmla="*/ 2944585 w 4476690"/>
              <a:gd name="connsiteY75" fmla="*/ 250408 h 914474"/>
              <a:gd name="connsiteX76" fmla="*/ 2996292 w 4476690"/>
              <a:gd name="connsiteY76" fmla="*/ 538879 h 914474"/>
              <a:gd name="connsiteX77" fmla="*/ 3050721 w 4476690"/>
              <a:gd name="connsiteY77" fmla="*/ 117058 h 914474"/>
              <a:gd name="connsiteX78" fmla="*/ 3099707 w 4476690"/>
              <a:gd name="connsiteY78" fmla="*/ 495337 h 914474"/>
              <a:gd name="connsiteX79" fmla="*/ 3216728 w 4476690"/>
              <a:gd name="connsiteY79" fmla="*/ 81679 h 914474"/>
              <a:gd name="connsiteX80" fmla="*/ 3211285 w 4476690"/>
              <a:gd name="connsiteY80" fmla="*/ 364708 h 914474"/>
              <a:gd name="connsiteX81" fmla="*/ 3292928 w 4476690"/>
              <a:gd name="connsiteY81" fmla="*/ 195979 h 914474"/>
              <a:gd name="connsiteX82" fmla="*/ 3292928 w 4476690"/>
              <a:gd name="connsiteY82" fmla="*/ 351101 h 914474"/>
              <a:gd name="connsiteX83" fmla="*/ 3360964 w 4476690"/>
              <a:gd name="connsiteY83" fmla="*/ 98008 h 914474"/>
              <a:gd name="connsiteX84" fmla="*/ 3420835 w 4476690"/>
              <a:gd name="connsiteY84" fmla="*/ 345658 h 914474"/>
              <a:gd name="connsiteX85" fmla="*/ 3491592 w 4476690"/>
              <a:gd name="connsiteY85" fmla="*/ 81679 h 914474"/>
              <a:gd name="connsiteX86" fmla="*/ 3540578 w 4476690"/>
              <a:gd name="connsiteY86" fmla="*/ 386479 h 914474"/>
              <a:gd name="connsiteX87" fmla="*/ 3605892 w 4476690"/>
              <a:gd name="connsiteY87" fmla="*/ 38137 h 914474"/>
              <a:gd name="connsiteX88" fmla="*/ 3660321 w 4476690"/>
              <a:gd name="connsiteY88" fmla="*/ 351101 h 914474"/>
              <a:gd name="connsiteX89" fmla="*/ 3736521 w 4476690"/>
              <a:gd name="connsiteY89" fmla="*/ 57187 h 914474"/>
              <a:gd name="connsiteX90" fmla="*/ 3810000 w 4476690"/>
              <a:gd name="connsiteY90" fmla="*/ 465401 h 914474"/>
              <a:gd name="connsiteX91" fmla="*/ 3875314 w 4476690"/>
              <a:gd name="connsiteY91" fmla="*/ 133387 h 914474"/>
              <a:gd name="connsiteX92" fmla="*/ 3924300 w 4476690"/>
              <a:gd name="connsiteY92" fmla="*/ 468122 h 914474"/>
              <a:gd name="connsiteX93" fmla="*/ 3951514 w 4476690"/>
              <a:gd name="connsiteY93" fmla="*/ 255851 h 914474"/>
              <a:gd name="connsiteX94" fmla="*/ 3951514 w 4476690"/>
              <a:gd name="connsiteY94" fmla="*/ 473565 h 914474"/>
              <a:gd name="connsiteX95" fmla="*/ 4003221 w 4476690"/>
              <a:gd name="connsiteY95" fmla="*/ 146994 h 914474"/>
              <a:gd name="connsiteX96" fmla="*/ 4038600 w 4476690"/>
              <a:gd name="connsiteY96" fmla="*/ 525272 h 914474"/>
              <a:gd name="connsiteX97" fmla="*/ 4079421 w 4476690"/>
              <a:gd name="connsiteY97" fmla="*/ 228637 h 914474"/>
              <a:gd name="connsiteX98" fmla="*/ 4128407 w 4476690"/>
              <a:gd name="connsiteY98" fmla="*/ 557929 h 914474"/>
              <a:gd name="connsiteX99" fmla="*/ 4182835 w 4476690"/>
              <a:gd name="connsiteY99" fmla="*/ 253129 h 914474"/>
              <a:gd name="connsiteX100" fmla="*/ 4259035 w 4476690"/>
              <a:gd name="connsiteY100" fmla="*/ 503501 h 914474"/>
              <a:gd name="connsiteX0" fmla="*/ 0 w 4476690"/>
              <a:gd name="connsiteY0" fmla="*/ 696722 h 914474"/>
              <a:gd name="connsiteX1" fmla="*/ 24492 w 4476690"/>
              <a:gd name="connsiteY1" fmla="*/ 462679 h 914474"/>
              <a:gd name="connsiteX2" fmla="*/ 70757 w 4476690"/>
              <a:gd name="connsiteY2" fmla="*/ 830072 h 914474"/>
              <a:gd name="connsiteX3" fmla="*/ 100692 w 4476690"/>
              <a:gd name="connsiteY3" fmla="*/ 449072 h 914474"/>
              <a:gd name="connsiteX4" fmla="*/ 138792 w 4476690"/>
              <a:gd name="connsiteY4" fmla="*/ 685837 h 914474"/>
              <a:gd name="connsiteX5" fmla="*/ 204107 w 4476690"/>
              <a:gd name="connsiteY5" fmla="*/ 304837 h 914474"/>
              <a:gd name="connsiteX6" fmla="*/ 231321 w 4476690"/>
              <a:gd name="connsiteY6" fmla="*/ 734822 h 914474"/>
              <a:gd name="connsiteX7" fmla="*/ 258535 w 4476690"/>
              <a:gd name="connsiteY7" fmla="*/ 266737 h 914474"/>
              <a:gd name="connsiteX8" fmla="*/ 274864 w 4476690"/>
              <a:gd name="connsiteY8" fmla="*/ 748429 h 914474"/>
              <a:gd name="connsiteX9" fmla="*/ 310242 w 4476690"/>
              <a:gd name="connsiteY9" fmla="*/ 299394 h 914474"/>
              <a:gd name="connsiteX10" fmla="*/ 329292 w 4476690"/>
              <a:gd name="connsiteY10" fmla="*/ 737544 h 914474"/>
              <a:gd name="connsiteX11" fmla="*/ 370114 w 4476690"/>
              <a:gd name="connsiteY11" fmla="*/ 157879 h 914474"/>
              <a:gd name="connsiteX12" fmla="*/ 361950 w 4476690"/>
              <a:gd name="connsiteY12" fmla="*/ 549765 h 914474"/>
              <a:gd name="connsiteX13" fmla="*/ 405492 w 4476690"/>
              <a:gd name="connsiteY13" fmla="*/ 247687 h 914474"/>
              <a:gd name="connsiteX14" fmla="*/ 451757 w 4476690"/>
              <a:gd name="connsiteY14" fmla="*/ 465401 h 914474"/>
              <a:gd name="connsiteX15" fmla="*/ 500742 w 4476690"/>
              <a:gd name="connsiteY15" fmla="*/ 103451 h 914474"/>
              <a:gd name="connsiteX16" fmla="*/ 527957 w 4476690"/>
              <a:gd name="connsiteY16" fmla="*/ 511665 h 914474"/>
              <a:gd name="connsiteX17" fmla="*/ 576942 w 4476690"/>
              <a:gd name="connsiteY17" fmla="*/ 37 h 914474"/>
              <a:gd name="connsiteX18" fmla="*/ 601435 w 4476690"/>
              <a:gd name="connsiteY18" fmla="*/ 541601 h 914474"/>
              <a:gd name="connsiteX19" fmla="*/ 647700 w 4476690"/>
              <a:gd name="connsiteY19" fmla="*/ 84401 h 914474"/>
              <a:gd name="connsiteX20" fmla="*/ 718457 w 4476690"/>
              <a:gd name="connsiteY20" fmla="*/ 413694 h 914474"/>
              <a:gd name="connsiteX21" fmla="*/ 723900 w 4476690"/>
              <a:gd name="connsiteY21" fmla="*/ 114337 h 914474"/>
              <a:gd name="connsiteX22" fmla="*/ 764721 w 4476690"/>
              <a:gd name="connsiteY22" fmla="*/ 351101 h 914474"/>
              <a:gd name="connsiteX23" fmla="*/ 808264 w 4476690"/>
              <a:gd name="connsiteY23" fmla="*/ 13644 h 914474"/>
              <a:gd name="connsiteX24" fmla="*/ 857250 w 4476690"/>
              <a:gd name="connsiteY24" fmla="*/ 250408 h 914474"/>
              <a:gd name="connsiteX25" fmla="*/ 887185 w 4476690"/>
              <a:gd name="connsiteY25" fmla="*/ 27251 h 914474"/>
              <a:gd name="connsiteX26" fmla="*/ 919842 w 4476690"/>
              <a:gd name="connsiteY26" fmla="*/ 261294 h 914474"/>
              <a:gd name="connsiteX27" fmla="*/ 966107 w 4476690"/>
              <a:gd name="connsiteY27" fmla="*/ 70794 h 914474"/>
              <a:gd name="connsiteX28" fmla="*/ 971550 w 4476690"/>
              <a:gd name="connsiteY28" fmla="*/ 378315 h 914474"/>
              <a:gd name="connsiteX29" fmla="*/ 1025978 w 4476690"/>
              <a:gd name="connsiteY29" fmla="*/ 57187 h 914474"/>
              <a:gd name="connsiteX30" fmla="*/ 1053192 w 4476690"/>
              <a:gd name="connsiteY30" fmla="*/ 430022 h 914474"/>
              <a:gd name="connsiteX31" fmla="*/ 1113064 w 4476690"/>
              <a:gd name="connsiteY31" fmla="*/ 54465 h 914474"/>
              <a:gd name="connsiteX32" fmla="*/ 1126671 w 4476690"/>
              <a:gd name="connsiteY32" fmla="*/ 500779 h 914474"/>
              <a:gd name="connsiteX33" fmla="*/ 1170214 w 4476690"/>
              <a:gd name="connsiteY33" fmla="*/ 87122 h 914474"/>
              <a:gd name="connsiteX34" fmla="*/ 1243692 w 4476690"/>
              <a:gd name="connsiteY34" fmla="*/ 606915 h 914474"/>
              <a:gd name="connsiteX35" fmla="*/ 1270907 w 4476690"/>
              <a:gd name="connsiteY35" fmla="*/ 326608 h 914474"/>
              <a:gd name="connsiteX36" fmla="*/ 1317171 w 4476690"/>
              <a:gd name="connsiteY36" fmla="*/ 634129 h 914474"/>
              <a:gd name="connsiteX37" fmla="*/ 1347107 w 4476690"/>
              <a:gd name="connsiteY37" fmla="*/ 375594 h 914474"/>
              <a:gd name="connsiteX38" fmla="*/ 1363435 w 4476690"/>
              <a:gd name="connsiteY38" fmla="*/ 699444 h 914474"/>
              <a:gd name="connsiteX39" fmla="*/ 1401535 w 4476690"/>
              <a:gd name="connsiteY39" fmla="*/ 348379 h 914474"/>
              <a:gd name="connsiteX40" fmla="*/ 1428750 w 4476690"/>
              <a:gd name="connsiteY40" fmla="*/ 821908 h 914474"/>
              <a:gd name="connsiteX41" fmla="*/ 1524000 w 4476690"/>
              <a:gd name="connsiteY41" fmla="*/ 397365 h 914474"/>
              <a:gd name="connsiteX42" fmla="*/ 1507671 w 4476690"/>
              <a:gd name="connsiteY42" fmla="*/ 748429 h 914474"/>
              <a:gd name="connsiteX43" fmla="*/ 1551214 w 4476690"/>
              <a:gd name="connsiteY43" fmla="*/ 606915 h 914474"/>
              <a:gd name="connsiteX44" fmla="*/ 1592035 w 4476690"/>
              <a:gd name="connsiteY44" fmla="*/ 802858 h 914474"/>
              <a:gd name="connsiteX45" fmla="*/ 1592035 w 4476690"/>
              <a:gd name="connsiteY45" fmla="*/ 541601 h 914474"/>
              <a:gd name="connsiteX46" fmla="*/ 1635578 w 4476690"/>
              <a:gd name="connsiteY46" fmla="*/ 835515 h 914474"/>
              <a:gd name="connsiteX47" fmla="*/ 1654628 w 4476690"/>
              <a:gd name="connsiteY47" fmla="*/ 568815 h 914474"/>
              <a:gd name="connsiteX48" fmla="*/ 1681842 w 4476690"/>
              <a:gd name="connsiteY48" fmla="*/ 824629 h 914474"/>
              <a:gd name="connsiteX49" fmla="*/ 1763485 w 4476690"/>
              <a:gd name="connsiteY49" fmla="*/ 503501 h 914474"/>
              <a:gd name="connsiteX50" fmla="*/ 1842407 w 4476690"/>
              <a:gd name="connsiteY50" fmla="*/ 876337 h 914474"/>
              <a:gd name="connsiteX51" fmla="*/ 1877785 w 4476690"/>
              <a:gd name="connsiteY51" fmla="*/ 533437 h 914474"/>
              <a:gd name="connsiteX52" fmla="*/ 1945821 w 4476690"/>
              <a:gd name="connsiteY52" fmla="*/ 846401 h 914474"/>
              <a:gd name="connsiteX53" fmla="*/ 2046514 w 4476690"/>
              <a:gd name="connsiteY53" fmla="*/ 609637 h 914474"/>
              <a:gd name="connsiteX54" fmla="*/ 2065564 w 4476690"/>
              <a:gd name="connsiteY54" fmla="*/ 862729 h 914474"/>
              <a:gd name="connsiteX55" fmla="*/ 2109107 w 4476690"/>
              <a:gd name="connsiteY55" fmla="*/ 631408 h 914474"/>
              <a:gd name="connsiteX56" fmla="*/ 2125435 w 4476690"/>
              <a:gd name="connsiteY56" fmla="*/ 832794 h 914474"/>
              <a:gd name="connsiteX57" fmla="*/ 2155371 w 4476690"/>
              <a:gd name="connsiteY57" fmla="*/ 538879 h 914474"/>
              <a:gd name="connsiteX58" fmla="*/ 2196192 w 4476690"/>
              <a:gd name="connsiteY58" fmla="*/ 892665 h 914474"/>
              <a:gd name="connsiteX59" fmla="*/ 2261507 w 4476690"/>
              <a:gd name="connsiteY59" fmla="*/ 329329 h 914474"/>
              <a:gd name="connsiteX60" fmla="*/ 2318657 w 4476690"/>
              <a:gd name="connsiteY60" fmla="*/ 914437 h 914474"/>
              <a:gd name="connsiteX61" fmla="*/ 2359478 w 4476690"/>
              <a:gd name="connsiteY61" fmla="*/ 296672 h 914474"/>
              <a:gd name="connsiteX62" fmla="*/ 2383971 w 4476690"/>
              <a:gd name="connsiteY62" fmla="*/ 824629 h 914474"/>
              <a:gd name="connsiteX63" fmla="*/ 2432957 w 4476690"/>
              <a:gd name="connsiteY63" fmla="*/ 642294 h 914474"/>
              <a:gd name="connsiteX64" fmla="*/ 2471057 w 4476690"/>
              <a:gd name="connsiteY64" fmla="*/ 840958 h 914474"/>
              <a:gd name="connsiteX65" fmla="*/ 2473778 w 4476690"/>
              <a:gd name="connsiteY65" fmla="*/ 500779 h 914474"/>
              <a:gd name="connsiteX66" fmla="*/ 2517321 w 4476690"/>
              <a:gd name="connsiteY66" fmla="*/ 748429 h 914474"/>
              <a:gd name="connsiteX67" fmla="*/ 2566307 w 4476690"/>
              <a:gd name="connsiteY67" fmla="*/ 473565 h 914474"/>
              <a:gd name="connsiteX68" fmla="*/ 2615292 w 4476690"/>
              <a:gd name="connsiteY68" fmla="*/ 729379 h 914474"/>
              <a:gd name="connsiteX69" fmla="*/ 2647950 w 4476690"/>
              <a:gd name="connsiteY69" fmla="*/ 225915 h 914474"/>
              <a:gd name="connsiteX70" fmla="*/ 2705100 w 4476690"/>
              <a:gd name="connsiteY70" fmla="*/ 832794 h 914474"/>
              <a:gd name="connsiteX71" fmla="*/ 2781300 w 4476690"/>
              <a:gd name="connsiteY71" fmla="*/ 255851 h 914474"/>
              <a:gd name="connsiteX72" fmla="*/ 2841171 w 4476690"/>
              <a:gd name="connsiteY72" fmla="*/ 628687 h 914474"/>
              <a:gd name="connsiteX73" fmla="*/ 2890157 w 4476690"/>
              <a:gd name="connsiteY73" fmla="*/ 264015 h 914474"/>
              <a:gd name="connsiteX74" fmla="*/ 2901042 w 4476690"/>
              <a:gd name="connsiteY74" fmla="*/ 481729 h 914474"/>
              <a:gd name="connsiteX75" fmla="*/ 2944585 w 4476690"/>
              <a:gd name="connsiteY75" fmla="*/ 250408 h 914474"/>
              <a:gd name="connsiteX76" fmla="*/ 2996292 w 4476690"/>
              <a:gd name="connsiteY76" fmla="*/ 538879 h 914474"/>
              <a:gd name="connsiteX77" fmla="*/ 3050721 w 4476690"/>
              <a:gd name="connsiteY77" fmla="*/ 117058 h 914474"/>
              <a:gd name="connsiteX78" fmla="*/ 3099707 w 4476690"/>
              <a:gd name="connsiteY78" fmla="*/ 495337 h 914474"/>
              <a:gd name="connsiteX79" fmla="*/ 3216728 w 4476690"/>
              <a:gd name="connsiteY79" fmla="*/ 81679 h 914474"/>
              <a:gd name="connsiteX80" fmla="*/ 3211285 w 4476690"/>
              <a:gd name="connsiteY80" fmla="*/ 364708 h 914474"/>
              <a:gd name="connsiteX81" fmla="*/ 3292928 w 4476690"/>
              <a:gd name="connsiteY81" fmla="*/ 195979 h 914474"/>
              <a:gd name="connsiteX82" fmla="*/ 3292928 w 4476690"/>
              <a:gd name="connsiteY82" fmla="*/ 351101 h 914474"/>
              <a:gd name="connsiteX83" fmla="*/ 3360964 w 4476690"/>
              <a:gd name="connsiteY83" fmla="*/ 98008 h 914474"/>
              <a:gd name="connsiteX84" fmla="*/ 3420835 w 4476690"/>
              <a:gd name="connsiteY84" fmla="*/ 345658 h 914474"/>
              <a:gd name="connsiteX85" fmla="*/ 3491592 w 4476690"/>
              <a:gd name="connsiteY85" fmla="*/ 81679 h 914474"/>
              <a:gd name="connsiteX86" fmla="*/ 3540578 w 4476690"/>
              <a:gd name="connsiteY86" fmla="*/ 386479 h 914474"/>
              <a:gd name="connsiteX87" fmla="*/ 3605892 w 4476690"/>
              <a:gd name="connsiteY87" fmla="*/ 38137 h 914474"/>
              <a:gd name="connsiteX88" fmla="*/ 3660321 w 4476690"/>
              <a:gd name="connsiteY88" fmla="*/ 351101 h 914474"/>
              <a:gd name="connsiteX89" fmla="*/ 3736521 w 4476690"/>
              <a:gd name="connsiteY89" fmla="*/ 57187 h 914474"/>
              <a:gd name="connsiteX90" fmla="*/ 3810000 w 4476690"/>
              <a:gd name="connsiteY90" fmla="*/ 465401 h 914474"/>
              <a:gd name="connsiteX91" fmla="*/ 3875314 w 4476690"/>
              <a:gd name="connsiteY91" fmla="*/ 133387 h 914474"/>
              <a:gd name="connsiteX92" fmla="*/ 3924300 w 4476690"/>
              <a:gd name="connsiteY92" fmla="*/ 468122 h 914474"/>
              <a:gd name="connsiteX93" fmla="*/ 3951514 w 4476690"/>
              <a:gd name="connsiteY93" fmla="*/ 255851 h 914474"/>
              <a:gd name="connsiteX94" fmla="*/ 3951514 w 4476690"/>
              <a:gd name="connsiteY94" fmla="*/ 473565 h 914474"/>
              <a:gd name="connsiteX95" fmla="*/ 4003221 w 4476690"/>
              <a:gd name="connsiteY95" fmla="*/ 146994 h 914474"/>
              <a:gd name="connsiteX96" fmla="*/ 4038600 w 4476690"/>
              <a:gd name="connsiteY96" fmla="*/ 525272 h 914474"/>
              <a:gd name="connsiteX97" fmla="*/ 4079421 w 4476690"/>
              <a:gd name="connsiteY97" fmla="*/ 228637 h 914474"/>
              <a:gd name="connsiteX98" fmla="*/ 4128407 w 4476690"/>
              <a:gd name="connsiteY98" fmla="*/ 557929 h 914474"/>
              <a:gd name="connsiteX99" fmla="*/ 4182835 w 4476690"/>
              <a:gd name="connsiteY99" fmla="*/ 253129 h 914474"/>
              <a:gd name="connsiteX100" fmla="*/ 4259035 w 4476690"/>
              <a:gd name="connsiteY100" fmla="*/ 503501 h 914474"/>
              <a:gd name="connsiteX0" fmla="*/ 0 w 4448453"/>
              <a:gd name="connsiteY0" fmla="*/ 696722 h 914474"/>
              <a:gd name="connsiteX1" fmla="*/ 24492 w 4448453"/>
              <a:gd name="connsiteY1" fmla="*/ 462679 h 914474"/>
              <a:gd name="connsiteX2" fmla="*/ 70757 w 4448453"/>
              <a:gd name="connsiteY2" fmla="*/ 830072 h 914474"/>
              <a:gd name="connsiteX3" fmla="*/ 100692 w 4448453"/>
              <a:gd name="connsiteY3" fmla="*/ 449072 h 914474"/>
              <a:gd name="connsiteX4" fmla="*/ 138792 w 4448453"/>
              <a:gd name="connsiteY4" fmla="*/ 685837 h 914474"/>
              <a:gd name="connsiteX5" fmla="*/ 204107 w 4448453"/>
              <a:gd name="connsiteY5" fmla="*/ 304837 h 914474"/>
              <a:gd name="connsiteX6" fmla="*/ 231321 w 4448453"/>
              <a:gd name="connsiteY6" fmla="*/ 734822 h 914474"/>
              <a:gd name="connsiteX7" fmla="*/ 258535 w 4448453"/>
              <a:gd name="connsiteY7" fmla="*/ 266737 h 914474"/>
              <a:gd name="connsiteX8" fmla="*/ 274864 w 4448453"/>
              <a:gd name="connsiteY8" fmla="*/ 748429 h 914474"/>
              <a:gd name="connsiteX9" fmla="*/ 310242 w 4448453"/>
              <a:gd name="connsiteY9" fmla="*/ 299394 h 914474"/>
              <a:gd name="connsiteX10" fmla="*/ 329292 w 4448453"/>
              <a:gd name="connsiteY10" fmla="*/ 737544 h 914474"/>
              <a:gd name="connsiteX11" fmla="*/ 370114 w 4448453"/>
              <a:gd name="connsiteY11" fmla="*/ 157879 h 914474"/>
              <a:gd name="connsiteX12" fmla="*/ 361950 w 4448453"/>
              <a:gd name="connsiteY12" fmla="*/ 549765 h 914474"/>
              <a:gd name="connsiteX13" fmla="*/ 405492 w 4448453"/>
              <a:gd name="connsiteY13" fmla="*/ 247687 h 914474"/>
              <a:gd name="connsiteX14" fmla="*/ 451757 w 4448453"/>
              <a:gd name="connsiteY14" fmla="*/ 465401 h 914474"/>
              <a:gd name="connsiteX15" fmla="*/ 500742 w 4448453"/>
              <a:gd name="connsiteY15" fmla="*/ 103451 h 914474"/>
              <a:gd name="connsiteX16" fmla="*/ 527957 w 4448453"/>
              <a:gd name="connsiteY16" fmla="*/ 511665 h 914474"/>
              <a:gd name="connsiteX17" fmla="*/ 576942 w 4448453"/>
              <a:gd name="connsiteY17" fmla="*/ 37 h 914474"/>
              <a:gd name="connsiteX18" fmla="*/ 601435 w 4448453"/>
              <a:gd name="connsiteY18" fmla="*/ 541601 h 914474"/>
              <a:gd name="connsiteX19" fmla="*/ 647700 w 4448453"/>
              <a:gd name="connsiteY19" fmla="*/ 84401 h 914474"/>
              <a:gd name="connsiteX20" fmla="*/ 718457 w 4448453"/>
              <a:gd name="connsiteY20" fmla="*/ 413694 h 914474"/>
              <a:gd name="connsiteX21" fmla="*/ 723900 w 4448453"/>
              <a:gd name="connsiteY21" fmla="*/ 114337 h 914474"/>
              <a:gd name="connsiteX22" fmla="*/ 764721 w 4448453"/>
              <a:gd name="connsiteY22" fmla="*/ 351101 h 914474"/>
              <a:gd name="connsiteX23" fmla="*/ 808264 w 4448453"/>
              <a:gd name="connsiteY23" fmla="*/ 13644 h 914474"/>
              <a:gd name="connsiteX24" fmla="*/ 857250 w 4448453"/>
              <a:gd name="connsiteY24" fmla="*/ 250408 h 914474"/>
              <a:gd name="connsiteX25" fmla="*/ 887185 w 4448453"/>
              <a:gd name="connsiteY25" fmla="*/ 27251 h 914474"/>
              <a:gd name="connsiteX26" fmla="*/ 919842 w 4448453"/>
              <a:gd name="connsiteY26" fmla="*/ 261294 h 914474"/>
              <a:gd name="connsiteX27" fmla="*/ 966107 w 4448453"/>
              <a:gd name="connsiteY27" fmla="*/ 70794 h 914474"/>
              <a:gd name="connsiteX28" fmla="*/ 971550 w 4448453"/>
              <a:gd name="connsiteY28" fmla="*/ 378315 h 914474"/>
              <a:gd name="connsiteX29" fmla="*/ 1025978 w 4448453"/>
              <a:gd name="connsiteY29" fmla="*/ 57187 h 914474"/>
              <a:gd name="connsiteX30" fmla="*/ 1053192 w 4448453"/>
              <a:gd name="connsiteY30" fmla="*/ 430022 h 914474"/>
              <a:gd name="connsiteX31" fmla="*/ 1113064 w 4448453"/>
              <a:gd name="connsiteY31" fmla="*/ 54465 h 914474"/>
              <a:gd name="connsiteX32" fmla="*/ 1126671 w 4448453"/>
              <a:gd name="connsiteY32" fmla="*/ 500779 h 914474"/>
              <a:gd name="connsiteX33" fmla="*/ 1170214 w 4448453"/>
              <a:gd name="connsiteY33" fmla="*/ 87122 h 914474"/>
              <a:gd name="connsiteX34" fmla="*/ 1243692 w 4448453"/>
              <a:gd name="connsiteY34" fmla="*/ 606915 h 914474"/>
              <a:gd name="connsiteX35" fmla="*/ 1270907 w 4448453"/>
              <a:gd name="connsiteY35" fmla="*/ 326608 h 914474"/>
              <a:gd name="connsiteX36" fmla="*/ 1317171 w 4448453"/>
              <a:gd name="connsiteY36" fmla="*/ 634129 h 914474"/>
              <a:gd name="connsiteX37" fmla="*/ 1347107 w 4448453"/>
              <a:gd name="connsiteY37" fmla="*/ 375594 h 914474"/>
              <a:gd name="connsiteX38" fmla="*/ 1363435 w 4448453"/>
              <a:gd name="connsiteY38" fmla="*/ 699444 h 914474"/>
              <a:gd name="connsiteX39" fmla="*/ 1401535 w 4448453"/>
              <a:gd name="connsiteY39" fmla="*/ 348379 h 914474"/>
              <a:gd name="connsiteX40" fmla="*/ 1428750 w 4448453"/>
              <a:gd name="connsiteY40" fmla="*/ 821908 h 914474"/>
              <a:gd name="connsiteX41" fmla="*/ 1524000 w 4448453"/>
              <a:gd name="connsiteY41" fmla="*/ 397365 h 914474"/>
              <a:gd name="connsiteX42" fmla="*/ 1507671 w 4448453"/>
              <a:gd name="connsiteY42" fmla="*/ 748429 h 914474"/>
              <a:gd name="connsiteX43" fmla="*/ 1551214 w 4448453"/>
              <a:gd name="connsiteY43" fmla="*/ 606915 h 914474"/>
              <a:gd name="connsiteX44" fmla="*/ 1592035 w 4448453"/>
              <a:gd name="connsiteY44" fmla="*/ 802858 h 914474"/>
              <a:gd name="connsiteX45" fmla="*/ 1592035 w 4448453"/>
              <a:gd name="connsiteY45" fmla="*/ 541601 h 914474"/>
              <a:gd name="connsiteX46" fmla="*/ 1635578 w 4448453"/>
              <a:gd name="connsiteY46" fmla="*/ 835515 h 914474"/>
              <a:gd name="connsiteX47" fmla="*/ 1654628 w 4448453"/>
              <a:gd name="connsiteY47" fmla="*/ 568815 h 914474"/>
              <a:gd name="connsiteX48" fmla="*/ 1681842 w 4448453"/>
              <a:gd name="connsiteY48" fmla="*/ 824629 h 914474"/>
              <a:gd name="connsiteX49" fmla="*/ 1763485 w 4448453"/>
              <a:gd name="connsiteY49" fmla="*/ 503501 h 914474"/>
              <a:gd name="connsiteX50" fmla="*/ 1842407 w 4448453"/>
              <a:gd name="connsiteY50" fmla="*/ 876337 h 914474"/>
              <a:gd name="connsiteX51" fmla="*/ 1877785 w 4448453"/>
              <a:gd name="connsiteY51" fmla="*/ 533437 h 914474"/>
              <a:gd name="connsiteX52" fmla="*/ 1945821 w 4448453"/>
              <a:gd name="connsiteY52" fmla="*/ 846401 h 914474"/>
              <a:gd name="connsiteX53" fmla="*/ 2046514 w 4448453"/>
              <a:gd name="connsiteY53" fmla="*/ 609637 h 914474"/>
              <a:gd name="connsiteX54" fmla="*/ 2065564 w 4448453"/>
              <a:gd name="connsiteY54" fmla="*/ 862729 h 914474"/>
              <a:gd name="connsiteX55" fmla="*/ 2109107 w 4448453"/>
              <a:gd name="connsiteY55" fmla="*/ 631408 h 914474"/>
              <a:gd name="connsiteX56" fmla="*/ 2125435 w 4448453"/>
              <a:gd name="connsiteY56" fmla="*/ 832794 h 914474"/>
              <a:gd name="connsiteX57" fmla="*/ 2155371 w 4448453"/>
              <a:gd name="connsiteY57" fmla="*/ 538879 h 914474"/>
              <a:gd name="connsiteX58" fmla="*/ 2196192 w 4448453"/>
              <a:gd name="connsiteY58" fmla="*/ 892665 h 914474"/>
              <a:gd name="connsiteX59" fmla="*/ 2261507 w 4448453"/>
              <a:gd name="connsiteY59" fmla="*/ 329329 h 914474"/>
              <a:gd name="connsiteX60" fmla="*/ 2318657 w 4448453"/>
              <a:gd name="connsiteY60" fmla="*/ 914437 h 914474"/>
              <a:gd name="connsiteX61" fmla="*/ 2359478 w 4448453"/>
              <a:gd name="connsiteY61" fmla="*/ 296672 h 914474"/>
              <a:gd name="connsiteX62" fmla="*/ 2383971 w 4448453"/>
              <a:gd name="connsiteY62" fmla="*/ 824629 h 914474"/>
              <a:gd name="connsiteX63" fmla="*/ 2432957 w 4448453"/>
              <a:gd name="connsiteY63" fmla="*/ 642294 h 914474"/>
              <a:gd name="connsiteX64" fmla="*/ 2471057 w 4448453"/>
              <a:gd name="connsiteY64" fmla="*/ 840958 h 914474"/>
              <a:gd name="connsiteX65" fmla="*/ 2473778 w 4448453"/>
              <a:gd name="connsiteY65" fmla="*/ 500779 h 914474"/>
              <a:gd name="connsiteX66" fmla="*/ 2517321 w 4448453"/>
              <a:gd name="connsiteY66" fmla="*/ 748429 h 914474"/>
              <a:gd name="connsiteX67" fmla="*/ 2566307 w 4448453"/>
              <a:gd name="connsiteY67" fmla="*/ 473565 h 914474"/>
              <a:gd name="connsiteX68" fmla="*/ 2615292 w 4448453"/>
              <a:gd name="connsiteY68" fmla="*/ 729379 h 914474"/>
              <a:gd name="connsiteX69" fmla="*/ 2647950 w 4448453"/>
              <a:gd name="connsiteY69" fmla="*/ 225915 h 914474"/>
              <a:gd name="connsiteX70" fmla="*/ 2705100 w 4448453"/>
              <a:gd name="connsiteY70" fmla="*/ 832794 h 914474"/>
              <a:gd name="connsiteX71" fmla="*/ 2781300 w 4448453"/>
              <a:gd name="connsiteY71" fmla="*/ 255851 h 914474"/>
              <a:gd name="connsiteX72" fmla="*/ 2841171 w 4448453"/>
              <a:gd name="connsiteY72" fmla="*/ 628687 h 914474"/>
              <a:gd name="connsiteX73" fmla="*/ 2890157 w 4448453"/>
              <a:gd name="connsiteY73" fmla="*/ 264015 h 914474"/>
              <a:gd name="connsiteX74" fmla="*/ 2901042 w 4448453"/>
              <a:gd name="connsiteY74" fmla="*/ 481729 h 914474"/>
              <a:gd name="connsiteX75" fmla="*/ 2944585 w 4448453"/>
              <a:gd name="connsiteY75" fmla="*/ 250408 h 914474"/>
              <a:gd name="connsiteX76" fmla="*/ 2996292 w 4448453"/>
              <a:gd name="connsiteY76" fmla="*/ 538879 h 914474"/>
              <a:gd name="connsiteX77" fmla="*/ 3050721 w 4448453"/>
              <a:gd name="connsiteY77" fmla="*/ 117058 h 914474"/>
              <a:gd name="connsiteX78" fmla="*/ 3099707 w 4448453"/>
              <a:gd name="connsiteY78" fmla="*/ 495337 h 914474"/>
              <a:gd name="connsiteX79" fmla="*/ 3216728 w 4448453"/>
              <a:gd name="connsiteY79" fmla="*/ 81679 h 914474"/>
              <a:gd name="connsiteX80" fmla="*/ 3211285 w 4448453"/>
              <a:gd name="connsiteY80" fmla="*/ 364708 h 914474"/>
              <a:gd name="connsiteX81" fmla="*/ 3292928 w 4448453"/>
              <a:gd name="connsiteY81" fmla="*/ 195979 h 914474"/>
              <a:gd name="connsiteX82" fmla="*/ 3292928 w 4448453"/>
              <a:gd name="connsiteY82" fmla="*/ 351101 h 914474"/>
              <a:gd name="connsiteX83" fmla="*/ 3360964 w 4448453"/>
              <a:gd name="connsiteY83" fmla="*/ 98008 h 914474"/>
              <a:gd name="connsiteX84" fmla="*/ 3420835 w 4448453"/>
              <a:gd name="connsiteY84" fmla="*/ 345658 h 914474"/>
              <a:gd name="connsiteX85" fmla="*/ 3491592 w 4448453"/>
              <a:gd name="connsiteY85" fmla="*/ 81679 h 914474"/>
              <a:gd name="connsiteX86" fmla="*/ 3540578 w 4448453"/>
              <a:gd name="connsiteY86" fmla="*/ 386479 h 914474"/>
              <a:gd name="connsiteX87" fmla="*/ 3605892 w 4448453"/>
              <a:gd name="connsiteY87" fmla="*/ 38137 h 914474"/>
              <a:gd name="connsiteX88" fmla="*/ 3660321 w 4448453"/>
              <a:gd name="connsiteY88" fmla="*/ 351101 h 914474"/>
              <a:gd name="connsiteX89" fmla="*/ 3736521 w 4448453"/>
              <a:gd name="connsiteY89" fmla="*/ 57187 h 914474"/>
              <a:gd name="connsiteX90" fmla="*/ 3810000 w 4448453"/>
              <a:gd name="connsiteY90" fmla="*/ 465401 h 914474"/>
              <a:gd name="connsiteX91" fmla="*/ 3875314 w 4448453"/>
              <a:gd name="connsiteY91" fmla="*/ 133387 h 914474"/>
              <a:gd name="connsiteX92" fmla="*/ 3924300 w 4448453"/>
              <a:gd name="connsiteY92" fmla="*/ 468122 h 914474"/>
              <a:gd name="connsiteX93" fmla="*/ 3951514 w 4448453"/>
              <a:gd name="connsiteY93" fmla="*/ 255851 h 914474"/>
              <a:gd name="connsiteX94" fmla="*/ 3951514 w 4448453"/>
              <a:gd name="connsiteY94" fmla="*/ 473565 h 914474"/>
              <a:gd name="connsiteX95" fmla="*/ 4003221 w 4448453"/>
              <a:gd name="connsiteY95" fmla="*/ 146994 h 914474"/>
              <a:gd name="connsiteX96" fmla="*/ 4038600 w 4448453"/>
              <a:gd name="connsiteY96" fmla="*/ 525272 h 914474"/>
              <a:gd name="connsiteX97" fmla="*/ 4079421 w 4448453"/>
              <a:gd name="connsiteY97" fmla="*/ 228637 h 914474"/>
              <a:gd name="connsiteX98" fmla="*/ 4128407 w 4448453"/>
              <a:gd name="connsiteY98" fmla="*/ 557929 h 914474"/>
              <a:gd name="connsiteX99" fmla="*/ 4182835 w 4448453"/>
              <a:gd name="connsiteY99" fmla="*/ 253129 h 914474"/>
              <a:gd name="connsiteX100" fmla="*/ 4223656 w 4448453"/>
              <a:gd name="connsiteY100" fmla="*/ 568815 h 914474"/>
              <a:gd name="connsiteX0" fmla="*/ 0 w 4223656"/>
              <a:gd name="connsiteY0" fmla="*/ 696722 h 914474"/>
              <a:gd name="connsiteX1" fmla="*/ 24492 w 4223656"/>
              <a:gd name="connsiteY1" fmla="*/ 462679 h 914474"/>
              <a:gd name="connsiteX2" fmla="*/ 70757 w 4223656"/>
              <a:gd name="connsiteY2" fmla="*/ 830072 h 914474"/>
              <a:gd name="connsiteX3" fmla="*/ 100692 w 4223656"/>
              <a:gd name="connsiteY3" fmla="*/ 449072 h 914474"/>
              <a:gd name="connsiteX4" fmla="*/ 138792 w 4223656"/>
              <a:gd name="connsiteY4" fmla="*/ 685837 h 914474"/>
              <a:gd name="connsiteX5" fmla="*/ 204107 w 4223656"/>
              <a:gd name="connsiteY5" fmla="*/ 304837 h 914474"/>
              <a:gd name="connsiteX6" fmla="*/ 231321 w 4223656"/>
              <a:gd name="connsiteY6" fmla="*/ 734822 h 914474"/>
              <a:gd name="connsiteX7" fmla="*/ 258535 w 4223656"/>
              <a:gd name="connsiteY7" fmla="*/ 266737 h 914474"/>
              <a:gd name="connsiteX8" fmla="*/ 274864 w 4223656"/>
              <a:gd name="connsiteY8" fmla="*/ 748429 h 914474"/>
              <a:gd name="connsiteX9" fmla="*/ 310242 w 4223656"/>
              <a:gd name="connsiteY9" fmla="*/ 299394 h 914474"/>
              <a:gd name="connsiteX10" fmla="*/ 329292 w 4223656"/>
              <a:gd name="connsiteY10" fmla="*/ 737544 h 914474"/>
              <a:gd name="connsiteX11" fmla="*/ 370114 w 4223656"/>
              <a:gd name="connsiteY11" fmla="*/ 157879 h 914474"/>
              <a:gd name="connsiteX12" fmla="*/ 361950 w 4223656"/>
              <a:gd name="connsiteY12" fmla="*/ 549765 h 914474"/>
              <a:gd name="connsiteX13" fmla="*/ 405492 w 4223656"/>
              <a:gd name="connsiteY13" fmla="*/ 247687 h 914474"/>
              <a:gd name="connsiteX14" fmla="*/ 451757 w 4223656"/>
              <a:gd name="connsiteY14" fmla="*/ 465401 h 914474"/>
              <a:gd name="connsiteX15" fmla="*/ 500742 w 4223656"/>
              <a:gd name="connsiteY15" fmla="*/ 103451 h 914474"/>
              <a:gd name="connsiteX16" fmla="*/ 527957 w 4223656"/>
              <a:gd name="connsiteY16" fmla="*/ 511665 h 914474"/>
              <a:gd name="connsiteX17" fmla="*/ 576942 w 4223656"/>
              <a:gd name="connsiteY17" fmla="*/ 37 h 914474"/>
              <a:gd name="connsiteX18" fmla="*/ 601435 w 4223656"/>
              <a:gd name="connsiteY18" fmla="*/ 541601 h 914474"/>
              <a:gd name="connsiteX19" fmla="*/ 647700 w 4223656"/>
              <a:gd name="connsiteY19" fmla="*/ 84401 h 914474"/>
              <a:gd name="connsiteX20" fmla="*/ 718457 w 4223656"/>
              <a:gd name="connsiteY20" fmla="*/ 413694 h 914474"/>
              <a:gd name="connsiteX21" fmla="*/ 723900 w 4223656"/>
              <a:gd name="connsiteY21" fmla="*/ 114337 h 914474"/>
              <a:gd name="connsiteX22" fmla="*/ 764721 w 4223656"/>
              <a:gd name="connsiteY22" fmla="*/ 351101 h 914474"/>
              <a:gd name="connsiteX23" fmla="*/ 808264 w 4223656"/>
              <a:gd name="connsiteY23" fmla="*/ 13644 h 914474"/>
              <a:gd name="connsiteX24" fmla="*/ 857250 w 4223656"/>
              <a:gd name="connsiteY24" fmla="*/ 250408 h 914474"/>
              <a:gd name="connsiteX25" fmla="*/ 887185 w 4223656"/>
              <a:gd name="connsiteY25" fmla="*/ 27251 h 914474"/>
              <a:gd name="connsiteX26" fmla="*/ 919842 w 4223656"/>
              <a:gd name="connsiteY26" fmla="*/ 261294 h 914474"/>
              <a:gd name="connsiteX27" fmla="*/ 966107 w 4223656"/>
              <a:gd name="connsiteY27" fmla="*/ 70794 h 914474"/>
              <a:gd name="connsiteX28" fmla="*/ 971550 w 4223656"/>
              <a:gd name="connsiteY28" fmla="*/ 378315 h 914474"/>
              <a:gd name="connsiteX29" fmla="*/ 1025978 w 4223656"/>
              <a:gd name="connsiteY29" fmla="*/ 57187 h 914474"/>
              <a:gd name="connsiteX30" fmla="*/ 1053192 w 4223656"/>
              <a:gd name="connsiteY30" fmla="*/ 430022 h 914474"/>
              <a:gd name="connsiteX31" fmla="*/ 1113064 w 4223656"/>
              <a:gd name="connsiteY31" fmla="*/ 54465 h 914474"/>
              <a:gd name="connsiteX32" fmla="*/ 1126671 w 4223656"/>
              <a:gd name="connsiteY32" fmla="*/ 500779 h 914474"/>
              <a:gd name="connsiteX33" fmla="*/ 1170214 w 4223656"/>
              <a:gd name="connsiteY33" fmla="*/ 87122 h 914474"/>
              <a:gd name="connsiteX34" fmla="*/ 1243692 w 4223656"/>
              <a:gd name="connsiteY34" fmla="*/ 606915 h 914474"/>
              <a:gd name="connsiteX35" fmla="*/ 1270907 w 4223656"/>
              <a:gd name="connsiteY35" fmla="*/ 326608 h 914474"/>
              <a:gd name="connsiteX36" fmla="*/ 1317171 w 4223656"/>
              <a:gd name="connsiteY36" fmla="*/ 634129 h 914474"/>
              <a:gd name="connsiteX37" fmla="*/ 1347107 w 4223656"/>
              <a:gd name="connsiteY37" fmla="*/ 375594 h 914474"/>
              <a:gd name="connsiteX38" fmla="*/ 1363435 w 4223656"/>
              <a:gd name="connsiteY38" fmla="*/ 699444 h 914474"/>
              <a:gd name="connsiteX39" fmla="*/ 1401535 w 4223656"/>
              <a:gd name="connsiteY39" fmla="*/ 348379 h 914474"/>
              <a:gd name="connsiteX40" fmla="*/ 1428750 w 4223656"/>
              <a:gd name="connsiteY40" fmla="*/ 821908 h 914474"/>
              <a:gd name="connsiteX41" fmla="*/ 1524000 w 4223656"/>
              <a:gd name="connsiteY41" fmla="*/ 397365 h 914474"/>
              <a:gd name="connsiteX42" fmla="*/ 1507671 w 4223656"/>
              <a:gd name="connsiteY42" fmla="*/ 748429 h 914474"/>
              <a:gd name="connsiteX43" fmla="*/ 1551214 w 4223656"/>
              <a:gd name="connsiteY43" fmla="*/ 606915 h 914474"/>
              <a:gd name="connsiteX44" fmla="*/ 1592035 w 4223656"/>
              <a:gd name="connsiteY44" fmla="*/ 802858 h 914474"/>
              <a:gd name="connsiteX45" fmla="*/ 1592035 w 4223656"/>
              <a:gd name="connsiteY45" fmla="*/ 541601 h 914474"/>
              <a:gd name="connsiteX46" fmla="*/ 1635578 w 4223656"/>
              <a:gd name="connsiteY46" fmla="*/ 835515 h 914474"/>
              <a:gd name="connsiteX47" fmla="*/ 1654628 w 4223656"/>
              <a:gd name="connsiteY47" fmla="*/ 568815 h 914474"/>
              <a:gd name="connsiteX48" fmla="*/ 1681842 w 4223656"/>
              <a:gd name="connsiteY48" fmla="*/ 824629 h 914474"/>
              <a:gd name="connsiteX49" fmla="*/ 1763485 w 4223656"/>
              <a:gd name="connsiteY49" fmla="*/ 503501 h 914474"/>
              <a:gd name="connsiteX50" fmla="*/ 1842407 w 4223656"/>
              <a:gd name="connsiteY50" fmla="*/ 876337 h 914474"/>
              <a:gd name="connsiteX51" fmla="*/ 1877785 w 4223656"/>
              <a:gd name="connsiteY51" fmla="*/ 533437 h 914474"/>
              <a:gd name="connsiteX52" fmla="*/ 1945821 w 4223656"/>
              <a:gd name="connsiteY52" fmla="*/ 846401 h 914474"/>
              <a:gd name="connsiteX53" fmla="*/ 2046514 w 4223656"/>
              <a:gd name="connsiteY53" fmla="*/ 609637 h 914474"/>
              <a:gd name="connsiteX54" fmla="*/ 2065564 w 4223656"/>
              <a:gd name="connsiteY54" fmla="*/ 862729 h 914474"/>
              <a:gd name="connsiteX55" fmla="*/ 2109107 w 4223656"/>
              <a:gd name="connsiteY55" fmla="*/ 631408 h 914474"/>
              <a:gd name="connsiteX56" fmla="*/ 2125435 w 4223656"/>
              <a:gd name="connsiteY56" fmla="*/ 832794 h 914474"/>
              <a:gd name="connsiteX57" fmla="*/ 2155371 w 4223656"/>
              <a:gd name="connsiteY57" fmla="*/ 538879 h 914474"/>
              <a:gd name="connsiteX58" fmla="*/ 2196192 w 4223656"/>
              <a:gd name="connsiteY58" fmla="*/ 892665 h 914474"/>
              <a:gd name="connsiteX59" fmla="*/ 2261507 w 4223656"/>
              <a:gd name="connsiteY59" fmla="*/ 329329 h 914474"/>
              <a:gd name="connsiteX60" fmla="*/ 2318657 w 4223656"/>
              <a:gd name="connsiteY60" fmla="*/ 914437 h 914474"/>
              <a:gd name="connsiteX61" fmla="*/ 2359478 w 4223656"/>
              <a:gd name="connsiteY61" fmla="*/ 296672 h 914474"/>
              <a:gd name="connsiteX62" fmla="*/ 2383971 w 4223656"/>
              <a:gd name="connsiteY62" fmla="*/ 824629 h 914474"/>
              <a:gd name="connsiteX63" fmla="*/ 2432957 w 4223656"/>
              <a:gd name="connsiteY63" fmla="*/ 642294 h 914474"/>
              <a:gd name="connsiteX64" fmla="*/ 2471057 w 4223656"/>
              <a:gd name="connsiteY64" fmla="*/ 840958 h 914474"/>
              <a:gd name="connsiteX65" fmla="*/ 2473778 w 4223656"/>
              <a:gd name="connsiteY65" fmla="*/ 500779 h 914474"/>
              <a:gd name="connsiteX66" fmla="*/ 2517321 w 4223656"/>
              <a:gd name="connsiteY66" fmla="*/ 748429 h 914474"/>
              <a:gd name="connsiteX67" fmla="*/ 2566307 w 4223656"/>
              <a:gd name="connsiteY67" fmla="*/ 473565 h 914474"/>
              <a:gd name="connsiteX68" fmla="*/ 2615292 w 4223656"/>
              <a:gd name="connsiteY68" fmla="*/ 729379 h 914474"/>
              <a:gd name="connsiteX69" fmla="*/ 2647950 w 4223656"/>
              <a:gd name="connsiteY69" fmla="*/ 225915 h 914474"/>
              <a:gd name="connsiteX70" fmla="*/ 2705100 w 4223656"/>
              <a:gd name="connsiteY70" fmla="*/ 832794 h 914474"/>
              <a:gd name="connsiteX71" fmla="*/ 2781300 w 4223656"/>
              <a:gd name="connsiteY71" fmla="*/ 255851 h 914474"/>
              <a:gd name="connsiteX72" fmla="*/ 2841171 w 4223656"/>
              <a:gd name="connsiteY72" fmla="*/ 628687 h 914474"/>
              <a:gd name="connsiteX73" fmla="*/ 2890157 w 4223656"/>
              <a:gd name="connsiteY73" fmla="*/ 264015 h 914474"/>
              <a:gd name="connsiteX74" fmla="*/ 2901042 w 4223656"/>
              <a:gd name="connsiteY74" fmla="*/ 481729 h 914474"/>
              <a:gd name="connsiteX75" fmla="*/ 2944585 w 4223656"/>
              <a:gd name="connsiteY75" fmla="*/ 250408 h 914474"/>
              <a:gd name="connsiteX76" fmla="*/ 2996292 w 4223656"/>
              <a:gd name="connsiteY76" fmla="*/ 538879 h 914474"/>
              <a:gd name="connsiteX77" fmla="*/ 3050721 w 4223656"/>
              <a:gd name="connsiteY77" fmla="*/ 117058 h 914474"/>
              <a:gd name="connsiteX78" fmla="*/ 3099707 w 4223656"/>
              <a:gd name="connsiteY78" fmla="*/ 495337 h 914474"/>
              <a:gd name="connsiteX79" fmla="*/ 3216728 w 4223656"/>
              <a:gd name="connsiteY79" fmla="*/ 81679 h 914474"/>
              <a:gd name="connsiteX80" fmla="*/ 3211285 w 4223656"/>
              <a:gd name="connsiteY80" fmla="*/ 364708 h 914474"/>
              <a:gd name="connsiteX81" fmla="*/ 3292928 w 4223656"/>
              <a:gd name="connsiteY81" fmla="*/ 195979 h 914474"/>
              <a:gd name="connsiteX82" fmla="*/ 3292928 w 4223656"/>
              <a:gd name="connsiteY82" fmla="*/ 351101 h 914474"/>
              <a:gd name="connsiteX83" fmla="*/ 3360964 w 4223656"/>
              <a:gd name="connsiteY83" fmla="*/ 98008 h 914474"/>
              <a:gd name="connsiteX84" fmla="*/ 3420835 w 4223656"/>
              <a:gd name="connsiteY84" fmla="*/ 345658 h 914474"/>
              <a:gd name="connsiteX85" fmla="*/ 3491592 w 4223656"/>
              <a:gd name="connsiteY85" fmla="*/ 81679 h 914474"/>
              <a:gd name="connsiteX86" fmla="*/ 3540578 w 4223656"/>
              <a:gd name="connsiteY86" fmla="*/ 386479 h 914474"/>
              <a:gd name="connsiteX87" fmla="*/ 3605892 w 4223656"/>
              <a:gd name="connsiteY87" fmla="*/ 38137 h 914474"/>
              <a:gd name="connsiteX88" fmla="*/ 3660321 w 4223656"/>
              <a:gd name="connsiteY88" fmla="*/ 351101 h 914474"/>
              <a:gd name="connsiteX89" fmla="*/ 3736521 w 4223656"/>
              <a:gd name="connsiteY89" fmla="*/ 57187 h 914474"/>
              <a:gd name="connsiteX90" fmla="*/ 3810000 w 4223656"/>
              <a:gd name="connsiteY90" fmla="*/ 465401 h 914474"/>
              <a:gd name="connsiteX91" fmla="*/ 3875314 w 4223656"/>
              <a:gd name="connsiteY91" fmla="*/ 133387 h 914474"/>
              <a:gd name="connsiteX92" fmla="*/ 3924300 w 4223656"/>
              <a:gd name="connsiteY92" fmla="*/ 468122 h 914474"/>
              <a:gd name="connsiteX93" fmla="*/ 3951514 w 4223656"/>
              <a:gd name="connsiteY93" fmla="*/ 255851 h 914474"/>
              <a:gd name="connsiteX94" fmla="*/ 3951514 w 4223656"/>
              <a:gd name="connsiteY94" fmla="*/ 473565 h 914474"/>
              <a:gd name="connsiteX95" fmla="*/ 4003221 w 4223656"/>
              <a:gd name="connsiteY95" fmla="*/ 146994 h 914474"/>
              <a:gd name="connsiteX96" fmla="*/ 4038600 w 4223656"/>
              <a:gd name="connsiteY96" fmla="*/ 525272 h 914474"/>
              <a:gd name="connsiteX97" fmla="*/ 4079421 w 4223656"/>
              <a:gd name="connsiteY97" fmla="*/ 228637 h 914474"/>
              <a:gd name="connsiteX98" fmla="*/ 4128407 w 4223656"/>
              <a:gd name="connsiteY98" fmla="*/ 557929 h 914474"/>
              <a:gd name="connsiteX99" fmla="*/ 4182835 w 4223656"/>
              <a:gd name="connsiteY99" fmla="*/ 253129 h 914474"/>
              <a:gd name="connsiteX100" fmla="*/ 4223656 w 4223656"/>
              <a:gd name="connsiteY100" fmla="*/ 568815 h 914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4223656" h="914474">
                <a:moveTo>
                  <a:pt x="0" y="696722"/>
                </a:moveTo>
                <a:cubicBezTo>
                  <a:pt x="6349" y="568588"/>
                  <a:pt x="12699" y="440454"/>
                  <a:pt x="24492" y="462679"/>
                </a:cubicBezTo>
                <a:cubicBezTo>
                  <a:pt x="36285" y="484904"/>
                  <a:pt x="58057" y="832340"/>
                  <a:pt x="70757" y="830072"/>
                </a:cubicBezTo>
                <a:cubicBezTo>
                  <a:pt x="83457" y="827804"/>
                  <a:pt x="89353" y="473111"/>
                  <a:pt x="100692" y="449072"/>
                </a:cubicBezTo>
                <a:cubicBezTo>
                  <a:pt x="112031" y="425033"/>
                  <a:pt x="121556" y="709876"/>
                  <a:pt x="138792" y="685837"/>
                </a:cubicBezTo>
                <a:cubicBezTo>
                  <a:pt x="156028" y="661798"/>
                  <a:pt x="188686" y="296673"/>
                  <a:pt x="204107" y="304837"/>
                </a:cubicBezTo>
                <a:cubicBezTo>
                  <a:pt x="219529" y="313001"/>
                  <a:pt x="222250" y="741172"/>
                  <a:pt x="231321" y="734822"/>
                </a:cubicBezTo>
                <a:cubicBezTo>
                  <a:pt x="240392" y="728472"/>
                  <a:pt x="251278" y="264469"/>
                  <a:pt x="258535" y="266737"/>
                </a:cubicBezTo>
                <a:cubicBezTo>
                  <a:pt x="265792" y="269005"/>
                  <a:pt x="266246" y="742986"/>
                  <a:pt x="274864" y="748429"/>
                </a:cubicBezTo>
                <a:cubicBezTo>
                  <a:pt x="283482" y="753872"/>
                  <a:pt x="301171" y="301208"/>
                  <a:pt x="310242" y="299394"/>
                </a:cubicBezTo>
                <a:cubicBezTo>
                  <a:pt x="319313" y="297580"/>
                  <a:pt x="319313" y="761130"/>
                  <a:pt x="329292" y="737544"/>
                </a:cubicBezTo>
                <a:cubicBezTo>
                  <a:pt x="339271" y="713958"/>
                  <a:pt x="364671" y="189175"/>
                  <a:pt x="370114" y="157879"/>
                </a:cubicBezTo>
                <a:cubicBezTo>
                  <a:pt x="375557" y="126583"/>
                  <a:pt x="356054" y="534797"/>
                  <a:pt x="361950" y="549765"/>
                </a:cubicBezTo>
                <a:cubicBezTo>
                  <a:pt x="367846" y="564733"/>
                  <a:pt x="390524" y="261747"/>
                  <a:pt x="405492" y="247687"/>
                </a:cubicBezTo>
                <a:cubicBezTo>
                  <a:pt x="420460" y="233627"/>
                  <a:pt x="435882" y="489440"/>
                  <a:pt x="451757" y="465401"/>
                </a:cubicBezTo>
                <a:cubicBezTo>
                  <a:pt x="467632" y="441362"/>
                  <a:pt x="488042" y="95740"/>
                  <a:pt x="500742" y="103451"/>
                </a:cubicBezTo>
                <a:cubicBezTo>
                  <a:pt x="513442" y="111162"/>
                  <a:pt x="515257" y="528901"/>
                  <a:pt x="527957" y="511665"/>
                </a:cubicBezTo>
                <a:cubicBezTo>
                  <a:pt x="540657" y="494429"/>
                  <a:pt x="564696" y="-4952"/>
                  <a:pt x="576942" y="37"/>
                </a:cubicBezTo>
                <a:cubicBezTo>
                  <a:pt x="589188" y="5026"/>
                  <a:pt x="589642" y="527540"/>
                  <a:pt x="601435" y="541601"/>
                </a:cubicBezTo>
                <a:cubicBezTo>
                  <a:pt x="613228" y="555662"/>
                  <a:pt x="628196" y="105719"/>
                  <a:pt x="647700" y="84401"/>
                </a:cubicBezTo>
                <a:cubicBezTo>
                  <a:pt x="667204" y="63083"/>
                  <a:pt x="705757" y="408705"/>
                  <a:pt x="718457" y="413694"/>
                </a:cubicBezTo>
                <a:cubicBezTo>
                  <a:pt x="731157" y="418683"/>
                  <a:pt x="716189" y="124769"/>
                  <a:pt x="723900" y="114337"/>
                </a:cubicBezTo>
                <a:cubicBezTo>
                  <a:pt x="731611" y="103905"/>
                  <a:pt x="750660" y="367883"/>
                  <a:pt x="764721" y="351101"/>
                </a:cubicBezTo>
                <a:cubicBezTo>
                  <a:pt x="778782" y="334319"/>
                  <a:pt x="792843" y="30426"/>
                  <a:pt x="808264" y="13644"/>
                </a:cubicBezTo>
                <a:cubicBezTo>
                  <a:pt x="823685" y="-3138"/>
                  <a:pt x="844097" y="248140"/>
                  <a:pt x="857250" y="250408"/>
                </a:cubicBezTo>
                <a:cubicBezTo>
                  <a:pt x="870404" y="252676"/>
                  <a:pt x="876753" y="25437"/>
                  <a:pt x="887185" y="27251"/>
                </a:cubicBezTo>
                <a:cubicBezTo>
                  <a:pt x="897617" y="29065"/>
                  <a:pt x="906688" y="254037"/>
                  <a:pt x="919842" y="261294"/>
                </a:cubicBezTo>
                <a:cubicBezTo>
                  <a:pt x="932996" y="268551"/>
                  <a:pt x="957489" y="51290"/>
                  <a:pt x="966107" y="70794"/>
                </a:cubicBezTo>
                <a:cubicBezTo>
                  <a:pt x="974725" y="90297"/>
                  <a:pt x="961572" y="380583"/>
                  <a:pt x="971550" y="378315"/>
                </a:cubicBezTo>
                <a:cubicBezTo>
                  <a:pt x="981528" y="376047"/>
                  <a:pt x="1012371" y="48569"/>
                  <a:pt x="1025978" y="57187"/>
                </a:cubicBezTo>
                <a:cubicBezTo>
                  <a:pt x="1039585" y="65805"/>
                  <a:pt x="1038678" y="430476"/>
                  <a:pt x="1053192" y="430022"/>
                </a:cubicBezTo>
                <a:cubicBezTo>
                  <a:pt x="1067706" y="429568"/>
                  <a:pt x="1100818" y="42672"/>
                  <a:pt x="1113064" y="54465"/>
                </a:cubicBezTo>
                <a:cubicBezTo>
                  <a:pt x="1125310" y="66258"/>
                  <a:pt x="1117146" y="495336"/>
                  <a:pt x="1126671" y="500779"/>
                </a:cubicBezTo>
                <a:cubicBezTo>
                  <a:pt x="1136196" y="506222"/>
                  <a:pt x="1150711" y="69433"/>
                  <a:pt x="1170214" y="87122"/>
                </a:cubicBezTo>
                <a:cubicBezTo>
                  <a:pt x="1189717" y="104811"/>
                  <a:pt x="1226910" y="567001"/>
                  <a:pt x="1243692" y="606915"/>
                </a:cubicBezTo>
                <a:cubicBezTo>
                  <a:pt x="1260474" y="646829"/>
                  <a:pt x="1258661" y="322072"/>
                  <a:pt x="1270907" y="326608"/>
                </a:cubicBezTo>
                <a:cubicBezTo>
                  <a:pt x="1283153" y="331144"/>
                  <a:pt x="1304471" y="625965"/>
                  <a:pt x="1317171" y="634129"/>
                </a:cubicBezTo>
                <a:cubicBezTo>
                  <a:pt x="1329871" y="642293"/>
                  <a:pt x="1339396" y="364708"/>
                  <a:pt x="1347107" y="375594"/>
                </a:cubicBezTo>
                <a:cubicBezTo>
                  <a:pt x="1354818" y="386480"/>
                  <a:pt x="1354364" y="703980"/>
                  <a:pt x="1363435" y="699444"/>
                </a:cubicBezTo>
                <a:cubicBezTo>
                  <a:pt x="1372506" y="694908"/>
                  <a:pt x="1390649" y="327968"/>
                  <a:pt x="1401535" y="348379"/>
                </a:cubicBezTo>
                <a:cubicBezTo>
                  <a:pt x="1412421" y="368790"/>
                  <a:pt x="1408339" y="813744"/>
                  <a:pt x="1428750" y="821908"/>
                </a:cubicBezTo>
                <a:cubicBezTo>
                  <a:pt x="1449161" y="830072"/>
                  <a:pt x="1510847" y="409611"/>
                  <a:pt x="1524000" y="397365"/>
                </a:cubicBezTo>
                <a:cubicBezTo>
                  <a:pt x="1537153" y="385119"/>
                  <a:pt x="1503135" y="713504"/>
                  <a:pt x="1507671" y="748429"/>
                </a:cubicBezTo>
                <a:cubicBezTo>
                  <a:pt x="1512207" y="783354"/>
                  <a:pt x="1537153" y="597843"/>
                  <a:pt x="1551214" y="606915"/>
                </a:cubicBezTo>
                <a:cubicBezTo>
                  <a:pt x="1565275" y="615986"/>
                  <a:pt x="1585232" y="813744"/>
                  <a:pt x="1592035" y="802858"/>
                </a:cubicBezTo>
                <a:cubicBezTo>
                  <a:pt x="1598839" y="791972"/>
                  <a:pt x="1584778" y="536158"/>
                  <a:pt x="1592035" y="541601"/>
                </a:cubicBezTo>
                <a:cubicBezTo>
                  <a:pt x="1599292" y="547044"/>
                  <a:pt x="1625146" y="830979"/>
                  <a:pt x="1635578" y="835515"/>
                </a:cubicBezTo>
                <a:cubicBezTo>
                  <a:pt x="1646010" y="840051"/>
                  <a:pt x="1646917" y="570629"/>
                  <a:pt x="1654628" y="568815"/>
                </a:cubicBezTo>
                <a:cubicBezTo>
                  <a:pt x="1662339" y="567001"/>
                  <a:pt x="1663699" y="835515"/>
                  <a:pt x="1681842" y="824629"/>
                </a:cubicBezTo>
                <a:cubicBezTo>
                  <a:pt x="1699985" y="813743"/>
                  <a:pt x="1736724" y="494883"/>
                  <a:pt x="1763485" y="503501"/>
                </a:cubicBezTo>
                <a:cubicBezTo>
                  <a:pt x="1790246" y="512119"/>
                  <a:pt x="1823357" y="871348"/>
                  <a:pt x="1842407" y="876337"/>
                </a:cubicBezTo>
                <a:cubicBezTo>
                  <a:pt x="1861457" y="881326"/>
                  <a:pt x="1860550" y="538426"/>
                  <a:pt x="1877785" y="533437"/>
                </a:cubicBezTo>
                <a:cubicBezTo>
                  <a:pt x="1895020" y="528448"/>
                  <a:pt x="1917700" y="833701"/>
                  <a:pt x="1945821" y="846401"/>
                </a:cubicBezTo>
                <a:cubicBezTo>
                  <a:pt x="1973943" y="859101"/>
                  <a:pt x="2026557" y="606916"/>
                  <a:pt x="2046514" y="609637"/>
                </a:cubicBezTo>
                <a:cubicBezTo>
                  <a:pt x="2066471" y="612358"/>
                  <a:pt x="2055132" y="859101"/>
                  <a:pt x="2065564" y="862729"/>
                </a:cubicBezTo>
                <a:cubicBezTo>
                  <a:pt x="2075996" y="866358"/>
                  <a:pt x="2099129" y="636397"/>
                  <a:pt x="2109107" y="631408"/>
                </a:cubicBezTo>
                <a:cubicBezTo>
                  <a:pt x="2119085" y="626419"/>
                  <a:pt x="2117724" y="848216"/>
                  <a:pt x="2125435" y="832794"/>
                </a:cubicBezTo>
                <a:cubicBezTo>
                  <a:pt x="2133146" y="817373"/>
                  <a:pt x="2143578" y="528901"/>
                  <a:pt x="2155371" y="538879"/>
                </a:cubicBezTo>
                <a:cubicBezTo>
                  <a:pt x="2167164" y="548858"/>
                  <a:pt x="2178503" y="927590"/>
                  <a:pt x="2196192" y="892665"/>
                </a:cubicBezTo>
                <a:cubicBezTo>
                  <a:pt x="2213881" y="857740"/>
                  <a:pt x="2241096" y="325700"/>
                  <a:pt x="2261507" y="329329"/>
                </a:cubicBezTo>
                <a:cubicBezTo>
                  <a:pt x="2281918" y="332958"/>
                  <a:pt x="2302329" y="919880"/>
                  <a:pt x="2318657" y="914437"/>
                </a:cubicBezTo>
                <a:cubicBezTo>
                  <a:pt x="2334985" y="908994"/>
                  <a:pt x="2348592" y="311640"/>
                  <a:pt x="2359478" y="296672"/>
                </a:cubicBezTo>
                <a:cubicBezTo>
                  <a:pt x="2370364" y="281704"/>
                  <a:pt x="2371725" y="767025"/>
                  <a:pt x="2383971" y="824629"/>
                </a:cubicBezTo>
                <a:cubicBezTo>
                  <a:pt x="2396218" y="882233"/>
                  <a:pt x="2418443" y="639573"/>
                  <a:pt x="2432957" y="642294"/>
                </a:cubicBezTo>
                <a:cubicBezTo>
                  <a:pt x="2447471" y="645015"/>
                  <a:pt x="2464254" y="864544"/>
                  <a:pt x="2471057" y="840958"/>
                </a:cubicBezTo>
                <a:cubicBezTo>
                  <a:pt x="2477860" y="817372"/>
                  <a:pt x="2466067" y="516200"/>
                  <a:pt x="2473778" y="500779"/>
                </a:cubicBezTo>
                <a:cubicBezTo>
                  <a:pt x="2481489" y="485357"/>
                  <a:pt x="2501900" y="752965"/>
                  <a:pt x="2517321" y="748429"/>
                </a:cubicBezTo>
                <a:cubicBezTo>
                  <a:pt x="2532743" y="743893"/>
                  <a:pt x="2549979" y="476740"/>
                  <a:pt x="2566307" y="473565"/>
                </a:cubicBezTo>
                <a:cubicBezTo>
                  <a:pt x="2582635" y="470390"/>
                  <a:pt x="2601685" y="770654"/>
                  <a:pt x="2615292" y="729379"/>
                </a:cubicBezTo>
                <a:cubicBezTo>
                  <a:pt x="2628899" y="688104"/>
                  <a:pt x="2632982" y="208679"/>
                  <a:pt x="2647950" y="225915"/>
                </a:cubicBezTo>
                <a:cubicBezTo>
                  <a:pt x="2662918" y="243151"/>
                  <a:pt x="2682875" y="827805"/>
                  <a:pt x="2705100" y="832794"/>
                </a:cubicBezTo>
                <a:cubicBezTo>
                  <a:pt x="2727325" y="837783"/>
                  <a:pt x="2758622" y="289869"/>
                  <a:pt x="2781300" y="255851"/>
                </a:cubicBezTo>
                <a:cubicBezTo>
                  <a:pt x="2803978" y="221833"/>
                  <a:pt x="2823028" y="627326"/>
                  <a:pt x="2841171" y="628687"/>
                </a:cubicBezTo>
                <a:cubicBezTo>
                  <a:pt x="2859314" y="630048"/>
                  <a:pt x="2880179" y="288508"/>
                  <a:pt x="2890157" y="264015"/>
                </a:cubicBezTo>
                <a:cubicBezTo>
                  <a:pt x="2900136" y="239522"/>
                  <a:pt x="2891971" y="483997"/>
                  <a:pt x="2901042" y="481729"/>
                </a:cubicBezTo>
                <a:cubicBezTo>
                  <a:pt x="2910113" y="479461"/>
                  <a:pt x="2928710" y="240883"/>
                  <a:pt x="2944585" y="250408"/>
                </a:cubicBezTo>
                <a:cubicBezTo>
                  <a:pt x="2960460" y="259933"/>
                  <a:pt x="2978603" y="561104"/>
                  <a:pt x="2996292" y="538879"/>
                </a:cubicBezTo>
                <a:cubicBezTo>
                  <a:pt x="3013981" y="516654"/>
                  <a:pt x="3033485" y="124315"/>
                  <a:pt x="3050721" y="117058"/>
                </a:cubicBezTo>
                <a:cubicBezTo>
                  <a:pt x="3067957" y="109801"/>
                  <a:pt x="3072039" y="501234"/>
                  <a:pt x="3099707" y="495337"/>
                </a:cubicBezTo>
                <a:cubicBezTo>
                  <a:pt x="3127375" y="489440"/>
                  <a:pt x="3198132" y="103451"/>
                  <a:pt x="3216728" y="81679"/>
                </a:cubicBezTo>
                <a:cubicBezTo>
                  <a:pt x="3235324" y="59907"/>
                  <a:pt x="3198585" y="345658"/>
                  <a:pt x="3211285" y="364708"/>
                </a:cubicBezTo>
                <a:cubicBezTo>
                  <a:pt x="3223985" y="383758"/>
                  <a:pt x="3279321" y="198247"/>
                  <a:pt x="3292928" y="195979"/>
                </a:cubicBezTo>
                <a:cubicBezTo>
                  <a:pt x="3306535" y="193711"/>
                  <a:pt x="3281589" y="367429"/>
                  <a:pt x="3292928" y="351101"/>
                </a:cubicBezTo>
                <a:cubicBezTo>
                  <a:pt x="3304267" y="334773"/>
                  <a:pt x="3339646" y="98915"/>
                  <a:pt x="3360964" y="98008"/>
                </a:cubicBezTo>
                <a:cubicBezTo>
                  <a:pt x="3382282" y="97101"/>
                  <a:pt x="3399064" y="348379"/>
                  <a:pt x="3420835" y="345658"/>
                </a:cubicBezTo>
                <a:cubicBezTo>
                  <a:pt x="3442606" y="342936"/>
                  <a:pt x="3471635" y="74875"/>
                  <a:pt x="3491592" y="81679"/>
                </a:cubicBezTo>
                <a:cubicBezTo>
                  <a:pt x="3511549" y="88482"/>
                  <a:pt x="3521528" y="393736"/>
                  <a:pt x="3540578" y="386479"/>
                </a:cubicBezTo>
                <a:cubicBezTo>
                  <a:pt x="3559628" y="379222"/>
                  <a:pt x="3585935" y="44033"/>
                  <a:pt x="3605892" y="38137"/>
                </a:cubicBezTo>
                <a:cubicBezTo>
                  <a:pt x="3625849" y="32241"/>
                  <a:pt x="3638550" y="347926"/>
                  <a:pt x="3660321" y="351101"/>
                </a:cubicBezTo>
                <a:cubicBezTo>
                  <a:pt x="3682092" y="354276"/>
                  <a:pt x="3711575" y="38137"/>
                  <a:pt x="3736521" y="57187"/>
                </a:cubicBezTo>
                <a:cubicBezTo>
                  <a:pt x="3761468" y="76237"/>
                  <a:pt x="3786868" y="452701"/>
                  <a:pt x="3810000" y="465401"/>
                </a:cubicBezTo>
                <a:cubicBezTo>
                  <a:pt x="3833132" y="478101"/>
                  <a:pt x="3856264" y="132933"/>
                  <a:pt x="3875314" y="133387"/>
                </a:cubicBezTo>
                <a:cubicBezTo>
                  <a:pt x="3894364" y="133840"/>
                  <a:pt x="3911600" y="447711"/>
                  <a:pt x="3924300" y="468122"/>
                </a:cubicBezTo>
                <a:cubicBezTo>
                  <a:pt x="3937000" y="488533"/>
                  <a:pt x="3946978" y="254944"/>
                  <a:pt x="3951514" y="255851"/>
                </a:cubicBezTo>
                <a:cubicBezTo>
                  <a:pt x="3956050" y="256758"/>
                  <a:pt x="3942896" y="491708"/>
                  <a:pt x="3951514" y="473565"/>
                </a:cubicBezTo>
                <a:cubicBezTo>
                  <a:pt x="3960132" y="455422"/>
                  <a:pt x="3988707" y="138376"/>
                  <a:pt x="4003221" y="146994"/>
                </a:cubicBezTo>
                <a:cubicBezTo>
                  <a:pt x="4017735" y="155612"/>
                  <a:pt x="4025900" y="511665"/>
                  <a:pt x="4038600" y="525272"/>
                </a:cubicBezTo>
                <a:cubicBezTo>
                  <a:pt x="4051300" y="538879"/>
                  <a:pt x="4064453" y="223194"/>
                  <a:pt x="4079421" y="228637"/>
                </a:cubicBezTo>
                <a:cubicBezTo>
                  <a:pt x="4094389" y="234080"/>
                  <a:pt x="4111171" y="553847"/>
                  <a:pt x="4128407" y="557929"/>
                </a:cubicBezTo>
                <a:cubicBezTo>
                  <a:pt x="4145643" y="562011"/>
                  <a:pt x="4166960" y="251315"/>
                  <a:pt x="4182835" y="253129"/>
                </a:cubicBezTo>
                <a:cubicBezTo>
                  <a:pt x="4198710" y="254943"/>
                  <a:pt x="4178752" y="258118"/>
                  <a:pt x="4223656" y="568815"/>
                </a:cubicBezTo>
              </a:path>
            </a:pathLst>
          </a:custGeom>
          <a:noFill/>
          <a:ln>
            <a:solidFill>
              <a:srgbClr val="9DC3E6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74" name="Freeform: Shape 873">
            <a:extLst>
              <a:ext uri="{FF2B5EF4-FFF2-40B4-BE49-F238E27FC236}">
                <a16:creationId xmlns:a16="http://schemas.microsoft.com/office/drawing/2014/main" id="{4F88D196-E85A-4458-909D-CB05EE1D0FE6}"/>
              </a:ext>
            </a:extLst>
          </p:cNvPr>
          <p:cNvSpPr/>
          <p:nvPr/>
        </p:nvSpPr>
        <p:spPr>
          <a:xfrm>
            <a:off x="5753096" y="3359494"/>
            <a:ext cx="1650547" cy="703495"/>
          </a:xfrm>
          <a:custGeom>
            <a:avLst/>
            <a:gdLst>
              <a:gd name="connsiteX0" fmla="*/ 0 w 1668653"/>
              <a:gd name="connsiteY0" fmla="*/ 438150 h 703495"/>
              <a:gd name="connsiteX1" fmla="*/ 42183 w 1668653"/>
              <a:gd name="connsiteY1" fmla="*/ 106135 h 703495"/>
              <a:gd name="connsiteX2" fmla="*/ 83004 w 1668653"/>
              <a:gd name="connsiteY2" fmla="*/ 604157 h 703495"/>
              <a:gd name="connsiteX3" fmla="*/ 144236 w 1668653"/>
              <a:gd name="connsiteY3" fmla="*/ 231321 h 703495"/>
              <a:gd name="connsiteX4" fmla="*/ 223158 w 1668653"/>
              <a:gd name="connsiteY4" fmla="*/ 488496 h 703495"/>
              <a:gd name="connsiteX5" fmla="*/ 272143 w 1668653"/>
              <a:gd name="connsiteY5" fmla="*/ 174171 h 703495"/>
              <a:gd name="connsiteX6" fmla="*/ 296636 w 1668653"/>
              <a:gd name="connsiteY6" fmla="*/ 512989 h 703495"/>
              <a:gd name="connsiteX7" fmla="*/ 394608 w 1668653"/>
              <a:gd name="connsiteY7" fmla="*/ 304800 h 703495"/>
              <a:gd name="connsiteX8" fmla="*/ 419100 w 1668653"/>
              <a:gd name="connsiteY8" fmla="*/ 564696 h 703495"/>
              <a:gd name="connsiteX9" fmla="*/ 492579 w 1668653"/>
              <a:gd name="connsiteY9" fmla="*/ 299357 h 703495"/>
              <a:gd name="connsiteX10" fmla="*/ 495300 w 1668653"/>
              <a:gd name="connsiteY10" fmla="*/ 639535 h 703495"/>
              <a:gd name="connsiteX11" fmla="*/ 585108 w 1668653"/>
              <a:gd name="connsiteY11" fmla="*/ 283028 h 703495"/>
              <a:gd name="connsiteX12" fmla="*/ 643618 w 1668653"/>
              <a:gd name="connsiteY12" fmla="*/ 644978 h 703495"/>
              <a:gd name="connsiteX13" fmla="*/ 700768 w 1668653"/>
              <a:gd name="connsiteY13" fmla="*/ 258535 h 703495"/>
              <a:gd name="connsiteX14" fmla="*/ 790575 w 1668653"/>
              <a:gd name="connsiteY14" fmla="*/ 594632 h 703495"/>
              <a:gd name="connsiteX15" fmla="*/ 874940 w 1668653"/>
              <a:gd name="connsiteY15" fmla="*/ 285750 h 703495"/>
              <a:gd name="connsiteX16" fmla="*/ 895350 w 1668653"/>
              <a:gd name="connsiteY16" fmla="*/ 604157 h 703495"/>
              <a:gd name="connsiteX17" fmla="*/ 919843 w 1668653"/>
              <a:gd name="connsiteY17" fmla="*/ 292553 h 703495"/>
              <a:gd name="connsiteX18" fmla="*/ 919843 w 1668653"/>
              <a:gd name="connsiteY18" fmla="*/ 702128 h 703495"/>
              <a:gd name="connsiteX19" fmla="*/ 985158 w 1668653"/>
              <a:gd name="connsiteY19" fmla="*/ 122464 h 703495"/>
              <a:gd name="connsiteX20" fmla="*/ 1002847 w 1668653"/>
              <a:gd name="connsiteY20" fmla="*/ 620485 h 703495"/>
              <a:gd name="connsiteX21" fmla="*/ 1043668 w 1668653"/>
              <a:gd name="connsiteY21" fmla="*/ 175532 h 703495"/>
              <a:gd name="connsiteX22" fmla="*/ 1050472 w 1668653"/>
              <a:gd name="connsiteY22" fmla="*/ 650421 h 703495"/>
              <a:gd name="connsiteX23" fmla="*/ 1114425 w 1668653"/>
              <a:gd name="connsiteY23" fmla="*/ 172810 h 703495"/>
              <a:gd name="connsiteX24" fmla="*/ 1114425 w 1668653"/>
              <a:gd name="connsiteY24" fmla="*/ 591910 h 703495"/>
              <a:gd name="connsiteX25" fmla="*/ 1172936 w 1668653"/>
              <a:gd name="connsiteY25" fmla="*/ 270782 h 703495"/>
              <a:gd name="connsiteX26" fmla="*/ 1179740 w 1668653"/>
              <a:gd name="connsiteY26" fmla="*/ 503464 h 703495"/>
              <a:gd name="connsiteX27" fmla="*/ 1238250 w 1668653"/>
              <a:gd name="connsiteY27" fmla="*/ 238125 h 703495"/>
              <a:gd name="connsiteX28" fmla="*/ 1261383 w 1668653"/>
              <a:gd name="connsiteY28" fmla="*/ 476250 h 703495"/>
              <a:gd name="connsiteX29" fmla="*/ 1295400 w 1668653"/>
              <a:gd name="connsiteY29" fmla="*/ 122464 h 703495"/>
              <a:gd name="connsiteX30" fmla="*/ 1306286 w 1668653"/>
              <a:gd name="connsiteY30" fmla="*/ 631371 h 703495"/>
              <a:gd name="connsiteX31" fmla="*/ 1328058 w 1668653"/>
              <a:gd name="connsiteY31" fmla="*/ 0 h 703495"/>
              <a:gd name="connsiteX32" fmla="*/ 1352550 w 1668653"/>
              <a:gd name="connsiteY32" fmla="*/ 635453 h 703495"/>
              <a:gd name="connsiteX33" fmla="*/ 1381125 w 1668653"/>
              <a:gd name="connsiteY33" fmla="*/ 27214 h 703495"/>
              <a:gd name="connsiteX34" fmla="*/ 1416504 w 1668653"/>
              <a:gd name="connsiteY34" fmla="*/ 664028 h 703495"/>
              <a:gd name="connsiteX35" fmla="*/ 1435554 w 1668653"/>
              <a:gd name="connsiteY35" fmla="*/ 25853 h 703495"/>
              <a:gd name="connsiteX36" fmla="*/ 1469572 w 1668653"/>
              <a:gd name="connsiteY36" fmla="*/ 523875 h 703495"/>
              <a:gd name="connsiteX37" fmla="*/ 1496786 w 1668653"/>
              <a:gd name="connsiteY37" fmla="*/ 164646 h 703495"/>
              <a:gd name="connsiteX38" fmla="*/ 1504950 w 1668653"/>
              <a:gd name="connsiteY38" fmla="*/ 492578 h 703495"/>
              <a:gd name="connsiteX39" fmla="*/ 1545772 w 1668653"/>
              <a:gd name="connsiteY39" fmla="*/ 205467 h 703495"/>
              <a:gd name="connsiteX40" fmla="*/ 1541690 w 1668653"/>
              <a:gd name="connsiteY40" fmla="*/ 442232 h 703495"/>
              <a:gd name="connsiteX41" fmla="*/ 1611086 w 1668653"/>
              <a:gd name="connsiteY41" fmla="*/ 167367 h 703495"/>
              <a:gd name="connsiteX42" fmla="*/ 1650547 w 1668653"/>
              <a:gd name="connsiteY42" fmla="*/ 276225 h 703495"/>
              <a:gd name="connsiteX0" fmla="*/ 0 w 1650547"/>
              <a:gd name="connsiteY0" fmla="*/ 438150 h 703495"/>
              <a:gd name="connsiteX1" fmla="*/ 42183 w 1650547"/>
              <a:gd name="connsiteY1" fmla="*/ 106135 h 703495"/>
              <a:gd name="connsiteX2" fmla="*/ 83004 w 1650547"/>
              <a:gd name="connsiteY2" fmla="*/ 604157 h 703495"/>
              <a:gd name="connsiteX3" fmla="*/ 144236 w 1650547"/>
              <a:gd name="connsiteY3" fmla="*/ 231321 h 703495"/>
              <a:gd name="connsiteX4" fmla="*/ 223158 w 1650547"/>
              <a:gd name="connsiteY4" fmla="*/ 488496 h 703495"/>
              <a:gd name="connsiteX5" fmla="*/ 272143 w 1650547"/>
              <a:gd name="connsiteY5" fmla="*/ 174171 h 703495"/>
              <a:gd name="connsiteX6" fmla="*/ 296636 w 1650547"/>
              <a:gd name="connsiteY6" fmla="*/ 512989 h 703495"/>
              <a:gd name="connsiteX7" fmla="*/ 394608 w 1650547"/>
              <a:gd name="connsiteY7" fmla="*/ 304800 h 703495"/>
              <a:gd name="connsiteX8" fmla="*/ 419100 w 1650547"/>
              <a:gd name="connsiteY8" fmla="*/ 564696 h 703495"/>
              <a:gd name="connsiteX9" fmla="*/ 492579 w 1650547"/>
              <a:gd name="connsiteY9" fmla="*/ 299357 h 703495"/>
              <a:gd name="connsiteX10" fmla="*/ 495300 w 1650547"/>
              <a:gd name="connsiteY10" fmla="*/ 639535 h 703495"/>
              <a:gd name="connsiteX11" fmla="*/ 585108 w 1650547"/>
              <a:gd name="connsiteY11" fmla="*/ 283028 h 703495"/>
              <a:gd name="connsiteX12" fmla="*/ 643618 w 1650547"/>
              <a:gd name="connsiteY12" fmla="*/ 644978 h 703495"/>
              <a:gd name="connsiteX13" fmla="*/ 700768 w 1650547"/>
              <a:gd name="connsiteY13" fmla="*/ 258535 h 703495"/>
              <a:gd name="connsiteX14" fmla="*/ 790575 w 1650547"/>
              <a:gd name="connsiteY14" fmla="*/ 594632 h 703495"/>
              <a:gd name="connsiteX15" fmla="*/ 874940 w 1650547"/>
              <a:gd name="connsiteY15" fmla="*/ 285750 h 703495"/>
              <a:gd name="connsiteX16" fmla="*/ 895350 w 1650547"/>
              <a:gd name="connsiteY16" fmla="*/ 604157 h 703495"/>
              <a:gd name="connsiteX17" fmla="*/ 919843 w 1650547"/>
              <a:gd name="connsiteY17" fmla="*/ 292553 h 703495"/>
              <a:gd name="connsiteX18" fmla="*/ 919843 w 1650547"/>
              <a:gd name="connsiteY18" fmla="*/ 702128 h 703495"/>
              <a:gd name="connsiteX19" fmla="*/ 985158 w 1650547"/>
              <a:gd name="connsiteY19" fmla="*/ 122464 h 703495"/>
              <a:gd name="connsiteX20" fmla="*/ 1002847 w 1650547"/>
              <a:gd name="connsiteY20" fmla="*/ 620485 h 703495"/>
              <a:gd name="connsiteX21" fmla="*/ 1043668 w 1650547"/>
              <a:gd name="connsiteY21" fmla="*/ 175532 h 703495"/>
              <a:gd name="connsiteX22" fmla="*/ 1050472 w 1650547"/>
              <a:gd name="connsiteY22" fmla="*/ 650421 h 703495"/>
              <a:gd name="connsiteX23" fmla="*/ 1114425 w 1650547"/>
              <a:gd name="connsiteY23" fmla="*/ 172810 h 703495"/>
              <a:gd name="connsiteX24" fmla="*/ 1114425 w 1650547"/>
              <a:gd name="connsiteY24" fmla="*/ 591910 h 703495"/>
              <a:gd name="connsiteX25" fmla="*/ 1172936 w 1650547"/>
              <a:gd name="connsiteY25" fmla="*/ 270782 h 703495"/>
              <a:gd name="connsiteX26" fmla="*/ 1179740 w 1650547"/>
              <a:gd name="connsiteY26" fmla="*/ 503464 h 703495"/>
              <a:gd name="connsiteX27" fmla="*/ 1238250 w 1650547"/>
              <a:gd name="connsiteY27" fmla="*/ 238125 h 703495"/>
              <a:gd name="connsiteX28" fmla="*/ 1261383 w 1650547"/>
              <a:gd name="connsiteY28" fmla="*/ 476250 h 703495"/>
              <a:gd name="connsiteX29" fmla="*/ 1295400 w 1650547"/>
              <a:gd name="connsiteY29" fmla="*/ 122464 h 703495"/>
              <a:gd name="connsiteX30" fmla="*/ 1306286 w 1650547"/>
              <a:gd name="connsiteY30" fmla="*/ 631371 h 703495"/>
              <a:gd name="connsiteX31" fmla="*/ 1328058 w 1650547"/>
              <a:gd name="connsiteY31" fmla="*/ 0 h 703495"/>
              <a:gd name="connsiteX32" fmla="*/ 1352550 w 1650547"/>
              <a:gd name="connsiteY32" fmla="*/ 635453 h 703495"/>
              <a:gd name="connsiteX33" fmla="*/ 1381125 w 1650547"/>
              <a:gd name="connsiteY33" fmla="*/ 27214 h 703495"/>
              <a:gd name="connsiteX34" fmla="*/ 1416504 w 1650547"/>
              <a:gd name="connsiteY34" fmla="*/ 664028 h 703495"/>
              <a:gd name="connsiteX35" fmla="*/ 1435554 w 1650547"/>
              <a:gd name="connsiteY35" fmla="*/ 25853 h 703495"/>
              <a:gd name="connsiteX36" fmla="*/ 1469572 w 1650547"/>
              <a:gd name="connsiteY36" fmla="*/ 523875 h 703495"/>
              <a:gd name="connsiteX37" fmla="*/ 1496786 w 1650547"/>
              <a:gd name="connsiteY37" fmla="*/ 164646 h 703495"/>
              <a:gd name="connsiteX38" fmla="*/ 1504950 w 1650547"/>
              <a:gd name="connsiteY38" fmla="*/ 492578 h 703495"/>
              <a:gd name="connsiteX39" fmla="*/ 1545772 w 1650547"/>
              <a:gd name="connsiteY39" fmla="*/ 205467 h 703495"/>
              <a:gd name="connsiteX40" fmla="*/ 1541690 w 1650547"/>
              <a:gd name="connsiteY40" fmla="*/ 442232 h 703495"/>
              <a:gd name="connsiteX41" fmla="*/ 1611086 w 1650547"/>
              <a:gd name="connsiteY41" fmla="*/ 167367 h 703495"/>
              <a:gd name="connsiteX42" fmla="*/ 1650547 w 1650547"/>
              <a:gd name="connsiteY42" fmla="*/ 276225 h 703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650547" h="703495">
                <a:moveTo>
                  <a:pt x="0" y="438150"/>
                </a:moveTo>
                <a:cubicBezTo>
                  <a:pt x="14174" y="258308"/>
                  <a:pt x="28349" y="78467"/>
                  <a:pt x="42183" y="106135"/>
                </a:cubicBezTo>
                <a:cubicBezTo>
                  <a:pt x="56017" y="133803"/>
                  <a:pt x="65995" y="583293"/>
                  <a:pt x="83004" y="604157"/>
                </a:cubicBezTo>
                <a:cubicBezTo>
                  <a:pt x="100013" y="625021"/>
                  <a:pt x="120877" y="250598"/>
                  <a:pt x="144236" y="231321"/>
                </a:cubicBezTo>
                <a:cubicBezTo>
                  <a:pt x="167595" y="212044"/>
                  <a:pt x="201840" y="498021"/>
                  <a:pt x="223158" y="488496"/>
                </a:cubicBezTo>
                <a:cubicBezTo>
                  <a:pt x="244476" y="478971"/>
                  <a:pt x="259897" y="170089"/>
                  <a:pt x="272143" y="174171"/>
                </a:cubicBezTo>
                <a:cubicBezTo>
                  <a:pt x="284389" y="178253"/>
                  <a:pt x="276225" y="491218"/>
                  <a:pt x="296636" y="512989"/>
                </a:cubicBezTo>
                <a:cubicBezTo>
                  <a:pt x="317047" y="534760"/>
                  <a:pt x="374197" y="296182"/>
                  <a:pt x="394608" y="304800"/>
                </a:cubicBezTo>
                <a:cubicBezTo>
                  <a:pt x="415019" y="313418"/>
                  <a:pt x="402772" y="565603"/>
                  <a:pt x="419100" y="564696"/>
                </a:cubicBezTo>
                <a:cubicBezTo>
                  <a:pt x="435428" y="563789"/>
                  <a:pt x="479879" y="286884"/>
                  <a:pt x="492579" y="299357"/>
                </a:cubicBezTo>
                <a:cubicBezTo>
                  <a:pt x="505279" y="311830"/>
                  <a:pt x="479879" y="642256"/>
                  <a:pt x="495300" y="639535"/>
                </a:cubicBezTo>
                <a:cubicBezTo>
                  <a:pt x="510721" y="636814"/>
                  <a:pt x="560388" y="282121"/>
                  <a:pt x="585108" y="283028"/>
                </a:cubicBezTo>
                <a:cubicBezTo>
                  <a:pt x="609828" y="283935"/>
                  <a:pt x="624341" y="649060"/>
                  <a:pt x="643618" y="644978"/>
                </a:cubicBezTo>
                <a:cubicBezTo>
                  <a:pt x="662895" y="640896"/>
                  <a:pt x="676275" y="266926"/>
                  <a:pt x="700768" y="258535"/>
                </a:cubicBezTo>
                <a:cubicBezTo>
                  <a:pt x="725261" y="250144"/>
                  <a:pt x="761546" y="590096"/>
                  <a:pt x="790575" y="594632"/>
                </a:cubicBezTo>
                <a:cubicBezTo>
                  <a:pt x="819604" y="599168"/>
                  <a:pt x="857478" y="284163"/>
                  <a:pt x="874940" y="285750"/>
                </a:cubicBezTo>
                <a:cubicBezTo>
                  <a:pt x="892402" y="287337"/>
                  <a:pt x="887866" y="603023"/>
                  <a:pt x="895350" y="604157"/>
                </a:cubicBezTo>
                <a:cubicBezTo>
                  <a:pt x="902834" y="605291"/>
                  <a:pt x="915761" y="276224"/>
                  <a:pt x="919843" y="292553"/>
                </a:cubicBezTo>
                <a:cubicBezTo>
                  <a:pt x="923925" y="308881"/>
                  <a:pt x="908957" y="730476"/>
                  <a:pt x="919843" y="702128"/>
                </a:cubicBezTo>
                <a:cubicBezTo>
                  <a:pt x="930729" y="673780"/>
                  <a:pt x="971324" y="136071"/>
                  <a:pt x="985158" y="122464"/>
                </a:cubicBezTo>
                <a:cubicBezTo>
                  <a:pt x="998992" y="108857"/>
                  <a:pt x="993095" y="611640"/>
                  <a:pt x="1002847" y="620485"/>
                </a:cubicBezTo>
                <a:cubicBezTo>
                  <a:pt x="1012599" y="629330"/>
                  <a:pt x="1035731" y="170543"/>
                  <a:pt x="1043668" y="175532"/>
                </a:cubicBezTo>
                <a:cubicBezTo>
                  <a:pt x="1051606" y="180521"/>
                  <a:pt x="1038679" y="650875"/>
                  <a:pt x="1050472" y="650421"/>
                </a:cubicBezTo>
                <a:cubicBezTo>
                  <a:pt x="1062265" y="649967"/>
                  <a:pt x="1103766" y="182562"/>
                  <a:pt x="1114425" y="172810"/>
                </a:cubicBezTo>
                <a:cubicBezTo>
                  <a:pt x="1125084" y="163058"/>
                  <a:pt x="1104673" y="575581"/>
                  <a:pt x="1114425" y="591910"/>
                </a:cubicBezTo>
                <a:cubicBezTo>
                  <a:pt x="1124177" y="608239"/>
                  <a:pt x="1162050" y="285523"/>
                  <a:pt x="1172936" y="270782"/>
                </a:cubicBezTo>
                <a:cubicBezTo>
                  <a:pt x="1183822" y="256041"/>
                  <a:pt x="1168854" y="508907"/>
                  <a:pt x="1179740" y="503464"/>
                </a:cubicBezTo>
                <a:cubicBezTo>
                  <a:pt x="1190626" y="498021"/>
                  <a:pt x="1224643" y="242661"/>
                  <a:pt x="1238250" y="238125"/>
                </a:cubicBezTo>
                <a:cubicBezTo>
                  <a:pt x="1251857" y="233589"/>
                  <a:pt x="1251858" y="495527"/>
                  <a:pt x="1261383" y="476250"/>
                </a:cubicBezTo>
                <a:cubicBezTo>
                  <a:pt x="1270908" y="456973"/>
                  <a:pt x="1287916" y="96610"/>
                  <a:pt x="1295400" y="122464"/>
                </a:cubicBezTo>
                <a:cubicBezTo>
                  <a:pt x="1302884" y="148317"/>
                  <a:pt x="1300843" y="651782"/>
                  <a:pt x="1306286" y="631371"/>
                </a:cubicBezTo>
                <a:cubicBezTo>
                  <a:pt x="1311729" y="610960"/>
                  <a:pt x="1320347" y="-680"/>
                  <a:pt x="1328058" y="0"/>
                </a:cubicBezTo>
                <a:cubicBezTo>
                  <a:pt x="1335769" y="680"/>
                  <a:pt x="1343706" y="630917"/>
                  <a:pt x="1352550" y="635453"/>
                </a:cubicBezTo>
                <a:cubicBezTo>
                  <a:pt x="1361394" y="639989"/>
                  <a:pt x="1370466" y="22452"/>
                  <a:pt x="1381125" y="27214"/>
                </a:cubicBezTo>
                <a:cubicBezTo>
                  <a:pt x="1391784" y="31976"/>
                  <a:pt x="1407433" y="664255"/>
                  <a:pt x="1416504" y="664028"/>
                </a:cubicBezTo>
                <a:cubicBezTo>
                  <a:pt x="1425575" y="663801"/>
                  <a:pt x="1426709" y="49212"/>
                  <a:pt x="1435554" y="25853"/>
                </a:cubicBezTo>
                <a:cubicBezTo>
                  <a:pt x="1444399" y="2494"/>
                  <a:pt x="1459367" y="500743"/>
                  <a:pt x="1469572" y="523875"/>
                </a:cubicBezTo>
                <a:cubicBezTo>
                  <a:pt x="1479777" y="547007"/>
                  <a:pt x="1490890" y="169862"/>
                  <a:pt x="1496786" y="164646"/>
                </a:cubicBezTo>
                <a:cubicBezTo>
                  <a:pt x="1502682" y="159430"/>
                  <a:pt x="1496786" y="485775"/>
                  <a:pt x="1504950" y="492578"/>
                </a:cubicBezTo>
                <a:cubicBezTo>
                  <a:pt x="1513114" y="499381"/>
                  <a:pt x="1539649" y="213858"/>
                  <a:pt x="1545772" y="205467"/>
                </a:cubicBezTo>
                <a:cubicBezTo>
                  <a:pt x="1551895" y="197076"/>
                  <a:pt x="1530804" y="448582"/>
                  <a:pt x="1541690" y="442232"/>
                </a:cubicBezTo>
                <a:cubicBezTo>
                  <a:pt x="1552576" y="435882"/>
                  <a:pt x="1592943" y="195035"/>
                  <a:pt x="1611086" y="167367"/>
                </a:cubicBezTo>
                <a:cubicBezTo>
                  <a:pt x="1629229" y="139699"/>
                  <a:pt x="1610859" y="169862"/>
                  <a:pt x="1650547" y="276225"/>
                </a:cubicBezTo>
              </a:path>
            </a:pathLst>
          </a:custGeom>
          <a:noFill/>
          <a:ln>
            <a:solidFill>
              <a:srgbClr val="9DC3E6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5" name="Freeform: Shape 874">
            <a:extLst>
              <a:ext uri="{FF2B5EF4-FFF2-40B4-BE49-F238E27FC236}">
                <a16:creationId xmlns:a16="http://schemas.microsoft.com/office/drawing/2014/main" id="{155BA02E-A820-4EA5-BBB6-7C4460634BEF}"/>
              </a:ext>
            </a:extLst>
          </p:cNvPr>
          <p:cNvSpPr/>
          <p:nvPr/>
        </p:nvSpPr>
        <p:spPr>
          <a:xfrm>
            <a:off x="8082774" y="3386974"/>
            <a:ext cx="1076563" cy="770165"/>
          </a:xfrm>
          <a:custGeom>
            <a:avLst/>
            <a:gdLst>
              <a:gd name="connsiteX0" fmla="*/ 0 w 1072636"/>
              <a:gd name="connsiteY0" fmla="*/ 765961 h 765961"/>
              <a:gd name="connsiteX1" fmla="*/ 209006 w 1072636"/>
              <a:gd name="connsiteY1" fmla="*/ 674521 h 765961"/>
              <a:gd name="connsiteX2" fmla="*/ 283028 w 1072636"/>
              <a:gd name="connsiteY2" fmla="*/ 469870 h 765961"/>
              <a:gd name="connsiteX3" fmla="*/ 383177 w 1072636"/>
              <a:gd name="connsiteY3" fmla="*/ 326179 h 765961"/>
              <a:gd name="connsiteX4" fmla="*/ 487680 w 1072636"/>
              <a:gd name="connsiteY4" fmla="*/ 156361 h 765961"/>
              <a:gd name="connsiteX5" fmla="*/ 605246 w 1072636"/>
              <a:gd name="connsiteY5" fmla="*/ 95401 h 765961"/>
              <a:gd name="connsiteX6" fmla="*/ 783771 w 1072636"/>
              <a:gd name="connsiteY6" fmla="*/ 25733 h 765961"/>
              <a:gd name="connsiteX7" fmla="*/ 831668 w 1072636"/>
              <a:gd name="connsiteY7" fmla="*/ 25733 h 765961"/>
              <a:gd name="connsiteX8" fmla="*/ 910046 w 1072636"/>
              <a:gd name="connsiteY8" fmla="*/ 3961 h 765961"/>
              <a:gd name="connsiteX9" fmla="*/ 992777 w 1072636"/>
              <a:gd name="connsiteY9" fmla="*/ 17024 h 765961"/>
              <a:gd name="connsiteX10" fmla="*/ 1066800 w 1072636"/>
              <a:gd name="connsiteY10" fmla="*/ 69276 h 765961"/>
              <a:gd name="connsiteX11" fmla="*/ 1062446 w 1072636"/>
              <a:gd name="connsiteY11" fmla="*/ 761607 h 765961"/>
              <a:gd name="connsiteX0" fmla="*/ 0 w 1071711"/>
              <a:gd name="connsiteY0" fmla="*/ 822326 h 822326"/>
              <a:gd name="connsiteX1" fmla="*/ 209006 w 1071711"/>
              <a:gd name="connsiteY1" fmla="*/ 730886 h 822326"/>
              <a:gd name="connsiteX2" fmla="*/ 283028 w 1071711"/>
              <a:gd name="connsiteY2" fmla="*/ 526235 h 822326"/>
              <a:gd name="connsiteX3" fmla="*/ 383177 w 1071711"/>
              <a:gd name="connsiteY3" fmla="*/ 382544 h 822326"/>
              <a:gd name="connsiteX4" fmla="*/ 487680 w 1071711"/>
              <a:gd name="connsiteY4" fmla="*/ 212726 h 822326"/>
              <a:gd name="connsiteX5" fmla="*/ 605246 w 1071711"/>
              <a:gd name="connsiteY5" fmla="*/ 151766 h 822326"/>
              <a:gd name="connsiteX6" fmla="*/ 783771 w 1071711"/>
              <a:gd name="connsiteY6" fmla="*/ 82098 h 822326"/>
              <a:gd name="connsiteX7" fmla="*/ 831668 w 1071711"/>
              <a:gd name="connsiteY7" fmla="*/ 82098 h 822326"/>
              <a:gd name="connsiteX8" fmla="*/ 910046 w 1071711"/>
              <a:gd name="connsiteY8" fmla="*/ 60326 h 822326"/>
              <a:gd name="connsiteX9" fmla="*/ 992777 w 1071711"/>
              <a:gd name="connsiteY9" fmla="*/ 73389 h 822326"/>
              <a:gd name="connsiteX10" fmla="*/ 1066800 w 1071711"/>
              <a:gd name="connsiteY10" fmla="*/ 125641 h 822326"/>
              <a:gd name="connsiteX11" fmla="*/ 1059725 w 1071711"/>
              <a:gd name="connsiteY11" fmla="*/ 124008 h 822326"/>
              <a:gd name="connsiteX0" fmla="*/ 0 w 1070392"/>
              <a:gd name="connsiteY0" fmla="*/ 762305 h 762305"/>
              <a:gd name="connsiteX1" fmla="*/ 209006 w 1070392"/>
              <a:gd name="connsiteY1" fmla="*/ 670865 h 762305"/>
              <a:gd name="connsiteX2" fmla="*/ 283028 w 1070392"/>
              <a:gd name="connsiteY2" fmla="*/ 466214 h 762305"/>
              <a:gd name="connsiteX3" fmla="*/ 383177 w 1070392"/>
              <a:gd name="connsiteY3" fmla="*/ 322523 h 762305"/>
              <a:gd name="connsiteX4" fmla="*/ 487680 w 1070392"/>
              <a:gd name="connsiteY4" fmla="*/ 152705 h 762305"/>
              <a:gd name="connsiteX5" fmla="*/ 605246 w 1070392"/>
              <a:gd name="connsiteY5" fmla="*/ 91745 h 762305"/>
              <a:gd name="connsiteX6" fmla="*/ 783771 w 1070392"/>
              <a:gd name="connsiteY6" fmla="*/ 22077 h 762305"/>
              <a:gd name="connsiteX7" fmla="*/ 831668 w 1070392"/>
              <a:gd name="connsiteY7" fmla="*/ 22077 h 762305"/>
              <a:gd name="connsiteX8" fmla="*/ 910046 w 1070392"/>
              <a:gd name="connsiteY8" fmla="*/ 305 h 762305"/>
              <a:gd name="connsiteX9" fmla="*/ 992777 w 1070392"/>
              <a:gd name="connsiteY9" fmla="*/ 13368 h 762305"/>
              <a:gd name="connsiteX10" fmla="*/ 1066800 w 1070392"/>
              <a:gd name="connsiteY10" fmla="*/ 65620 h 762305"/>
              <a:gd name="connsiteX11" fmla="*/ 1059725 w 1070392"/>
              <a:gd name="connsiteY11" fmla="*/ 63987 h 762305"/>
              <a:gd name="connsiteX0" fmla="*/ 0 w 1076714"/>
              <a:gd name="connsiteY0" fmla="*/ 762305 h 762305"/>
              <a:gd name="connsiteX1" fmla="*/ 209006 w 1076714"/>
              <a:gd name="connsiteY1" fmla="*/ 670865 h 762305"/>
              <a:gd name="connsiteX2" fmla="*/ 283028 w 1076714"/>
              <a:gd name="connsiteY2" fmla="*/ 466214 h 762305"/>
              <a:gd name="connsiteX3" fmla="*/ 383177 w 1076714"/>
              <a:gd name="connsiteY3" fmla="*/ 322523 h 762305"/>
              <a:gd name="connsiteX4" fmla="*/ 487680 w 1076714"/>
              <a:gd name="connsiteY4" fmla="*/ 152705 h 762305"/>
              <a:gd name="connsiteX5" fmla="*/ 605246 w 1076714"/>
              <a:gd name="connsiteY5" fmla="*/ 91745 h 762305"/>
              <a:gd name="connsiteX6" fmla="*/ 783771 w 1076714"/>
              <a:gd name="connsiteY6" fmla="*/ 22077 h 762305"/>
              <a:gd name="connsiteX7" fmla="*/ 831668 w 1076714"/>
              <a:gd name="connsiteY7" fmla="*/ 22077 h 762305"/>
              <a:gd name="connsiteX8" fmla="*/ 910046 w 1076714"/>
              <a:gd name="connsiteY8" fmla="*/ 305 h 762305"/>
              <a:gd name="connsiteX9" fmla="*/ 992777 w 1076714"/>
              <a:gd name="connsiteY9" fmla="*/ 13368 h 762305"/>
              <a:gd name="connsiteX10" fmla="*/ 1066800 w 1076714"/>
              <a:gd name="connsiteY10" fmla="*/ 65620 h 762305"/>
              <a:gd name="connsiteX11" fmla="*/ 1076053 w 1076714"/>
              <a:gd name="connsiteY11" fmla="*/ 25887 h 762305"/>
              <a:gd name="connsiteX0" fmla="*/ 0 w 1076070"/>
              <a:gd name="connsiteY0" fmla="*/ 764894 h 764894"/>
              <a:gd name="connsiteX1" fmla="*/ 209006 w 1076070"/>
              <a:gd name="connsiteY1" fmla="*/ 673454 h 764894"/>
              <a:gd name="connsiteX2" fmla="*/ 283028 w 1076070"/>
              <a:gd name="connsiteY2" fmla="*/ 468803 h 764894"/>
              <a:gd name="connsiteX3" fmla="*/ 383177 w 1076070"/>
              <a:gd name="connsiteY3" fmla="*/ 325112 h 764894"/>
              <a:gd name="connsiteX4" fmla="*/ 487680 w 1076070"/>
              <a:gd name="connsiteY4" fmla="*/ 155294 h 764894"/>
              <a:gd name="connsiteX5" fmla="*/ 605246 w 1076070"/>
              <a:gd name="connsiteY5" fmla="*/ 94334 h 764894"/>
              <a:gd name="connsiteX6" fmla="*/ 783771 w 1076070"/>
              <a:gd name="connsiteY6" fmla="*/ 24666 h 764894"/>
              <a:gd name="connsiteX7" fmla="*/ 831668 w 1076070"/>
              <a:gd name="connsiteY7" fmla="*/ 24666 h 764894"/>
              <a:gd name="connsiteX8" fmla="*/ 910046 w 1076070"/>
              <a:gd name="connsiteY8" fmla="*/ 2894 h 764894"/>
              <a:gd name="connsiteX9" fmla="*/ 992777 w 1076070"/>
              <a:gd name="connsiteY9" fmla="*/ 15957 h 764894"/>
              <a:gd name="connsiteX10" fmla="*/ 1064078 w 1076070"/>
              <a:gd name="connsiteY10" fmla="*/ 173 h 764894"/>
              <a:gd name="connsiteX11" fmla="*/ 1076053 w 1076070"/>
              <a:gd name="connsiteY11" fmla="*/ 28476 h 764894"/>
              <a:gd name="connsiteX0" fmla="*/ 0 w 1079813"/>
              <a:gd name="connsiteY0" fmla="*/ 767623 h 767623"/>
              <a:gd name="connsiteX1" fmla="*/ 209006 w 1079813"/>
              <a:gd name="connsiteY1" fmla="*/ 676183 h 767623"/>
              <a:gd name="connsiteX2" fmla="*/ 283028 w 1079813"/>
              <a:gd name="connsiteY2" fmla="*/ 471532 h 767623"/>
              <a:gd name="connsiteX3" fmla="*/ 383177 w 1079813"/>
              <a:gd name="connsiteY3" fmla="*/ 327841 h 767623"/>
              <a:gd name="connsiteX4" fmla="*/ 487680 w 1079813"/>
              <a:gd name="connsiteY4" fmla="*/ 158023 h 767623"/>
              <a:gd name="connsiteX5" fmla="*/ 605246 w 1079813"/>
              <a:gd name="connsiteY5" fmla="*/ 97063 h 767623"/>
              <a:gd name="connsiteX6" fmla="*/ 783771 w 1079813"/>
              <a:gd name="connsiteY6" fmla="*/ 27395 h 767623"/>
              <a:gd name="connsiteX7" fmla="*/ 831668 w 1079813"/>
              <a:gd name="connsiteY7" fmla="*/ 27395 h 767623"/>
              <a:gd name="connsiteX8" fmla="*/ 910046 w 1079813"/>
              <a:gd name="connsiteY8" fmla="*/ 5623 h 767623"/>
              <a:gd name="connsiteX9" fmla="*/ 992777 w 1079813"/>
              <a:gd name="connsiteY9" fmla="*/ 18686 h 767623"/>
              <a:gd name="connsiteX10" fmla="*/ 1064078 w 1079813"/>
              <a:gd name="connsiteY10" fmla="*/ 2902 h 767623"/>
              <a:gd name="connsiteX11" fmla="*/ 1076053 w 1079813"/>
              <a:gd name="connsiteY11" fmla="*/ 31205 h 767623"/>
              <a:gd name="connsiteX0" fmla="*/ 0 w 1076563"/>
              <a:gd name="connsiteY0" fmla="*/ 770165 h 770165"/>
              <a:gd name="connsiteX1" fmla="*/ 209006 w 1076563"/>
              <a:gd name="connsiteY1" fmla="*/ 678725 h 770165"/>
              <a:gd name="connsiteX2" fmla="*/ 283028 w 1076563"/>
              <a:gd name="connsiteY2" fmla="*/ 474074 h 770165"/>
              <a:gd name="connsiteX3" fmla="*/ 383177 w 1076563"/>
              <a:gd name="connsiteY3" fmla="*/ 330383 h 770165"/>
              <a:gd name="connsiteX4" fmla="*/ 487680 w 1076563"/>
              <a:gd name="connsiteY4" fmla="*/ 160565 h 770165"/>
              <a:gd name="connsiteX5" fmla="*/ 605246 w 1076563"/>
              <a:gd name="connsiteY5" fmla="*/ 99605 h 770165"/>
              <a:gd name="connsiteX6" fmla="*/ 783771 w 1076563"/>
              <a:gd name="connsiteY6" fmla="*/ 29937 h 770165"/>
              <a:gd name="connsiteX7" fmla="*/ 831668 w 1076563"/>
              <a:gd name="connsiteY7" fmla="*/ 29937 h 770165"/>
              <a:gd name="connsiteX8" fmla="*/ 910046 w 1076563"/>
              <a:gd name="connsiteY8" fmla="*/ 8165 h 770165"/>
              <a:gd name="connsiteX9" fmla="*/ 992777 w 1076563"/>
              <a:gd name="connsiteY9" fmla="*/ 21228 h 770165"/>
              <a:gd name="connsiteX10" fmla="*/ 1055913 w 1076563"/>
              <a:gd name="connsiteY10" fmla="*/ 2723 h 770165"/>
              <a:gd name="connsiteX11" fmla="*/ 1076053 w 1076563"/>
              <a:gd name="connsiteY11" fmla="*/ 33747 h 770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76563" h="770165">
                <a:moveTo>
                  <a:pt x="0" y="770165"/>
                </a:moveTo>
                <a:cubicBezTo>
                  <a:pt x="80917" y="749119"/>
                  <a:pt x="161835" y="728073"/>
                  <a:pt x="209006" y="678725"/>
                </a:cubicBezTo>
                <a:cubicBezTo>
                  <a:pt x="256177" y="629377"/>
                  <a:pt x="254000" y="532131"/>
                  <a:pt x="283028" y="474074"/>
                </a:cubicBezTo>
                <a:cubicBezTo>
                  <a:pt x="312056" y="416017"/>
                  <a:pt x="349068" y="382634"/>
                  <a:pt x="383177" y="330383"/>
                </a:cubicBezTo>
                <a:cubicBezTo>
                  <a:pt x="417286" y="278131"/>
                  <a:pt x="450669" y="199028"/>
                  <a:pt x="487680" y="160565"/>
                </a:cubicBezTo>
                <a:cubicBezTo>
                  <a:pt x="524692" y="122102"/>
                  <a:pt x="555898" y="121376"/>
                  <a:pt x="605246" y="99605"/>
                </a:cubicBezTo>
                <a:cubicBezTo>
                  <a:pt x="654594" y="77834"/>
                  <a:pt x="746034" y="41548"/>
                  <a:pt x="783771" y="29937"/>
                </a:cubicBezTo>
                <a:cubicBezTo>
                  <a:pt x="821508" y="18326"/>
                  <a:pt x="810622" y="33566"/>
                  <a:pt x="831668" y="29937"/>
                </a:cubicBezTo>
                <a:cubicBezTo>
                  <a:pt x="852714" y="26308"/>
                  <a:pt x="883195" y="9616"/>
                  <a:pt x="910046" y="8165"/>
                </a:cubicBezTo>
                <a:cubicBezTo>
                  <a:pt x="936897" y="6714"/>
                  <a:pt x="968466" y="22135"/>
                  <a:pt x="992777" y="21228"/>
                </a:cubicBezTo>
                <a:cubicBezTo>
                  <a:pt x="1017088" y="20321"/>
                  <a:pt x="1029788" y="-8888"/>
                  <a:pt x="1055913" y="2723"/>
                </a:cubicBezTo>
                <a:cubicBezTo>
                  <a:pt x="1082038" y="14334"/>
                  <a:pt x="1075871" y="24495"/>
                  <a:pt x="1076053" y="33747"/>
                </a:cubicBezTo>
              </a:path>
            </a:pathLst>
          </a:custGeom>
          <a:noFill/>
          <a:ln>
            <a:solidFill>
              <a:srgbClr val="FFC50D"/>
            </a:solidFill>
          </a:ln>
          <a:effectLst>
            <a:glow rad="63500">
              <a:schemeClr val="accent4">
                <a:lumMod val="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76" name="Oval 875">
            <a:extLst>
              <a:ext uri="{FF2B5EF4-FFF2-40B4-BE49-F238E27FC236}">
                <a16:creationId xmlns:a16="http://schemas.microsoft.com/office/drawing/2014/main" id="{50712D48-046E-4545-8264-E474A32610D1}"/>
              </a:ext>
            </a:extLst>
          </p:cNvPr>
          <p:cNvSpPr/>
          <p:nvPr/>
        </p:nvSpPr>
        <p:spPr>
          <a:xfrm>
            <a:off x="9119708" y="3393627"/>
            <a:ext cx="61881" cy="61881"/>
          </a:xfrm>
          <a:prstGeom prst="ellipse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7" name="TextBox 876">
            <a:extLst>
              <a:ext uri="{FF2B5EF4-FFF2-40B4-BE49-F238E27FC236}">
                <a16:creationId xmlns:a16="http://schemas.microsoft.com/office/drawing/2014/main" id="{BEBF8ACF-949F-492B-A033-D1C10BE70908}"/>
              </a:ext>
            </a:extLst>
          </p:cNvPr>
          <p:cNvSpPr txBox="1"/>
          <p:nvPr/>
        </p:nvSpPr>
        <p:spPr>
          <a:xfrm>
            <a:off x="3943143" y="3633984"/>
            <a:ext cx="436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99FF"/>
                </a:solidFill>
                <a:latin typeface="Ubuntu Mono" panose="020B0509030602030204" pitchFamily="49" charset="0"/>
              </a:rPr>
              <a:t>2.0</a:t>
            </a:r>
          </a:p>
        </p:txBody>
      </p:sp>
      <p:pic>
        <p:nvPicPr>
          <p:cNvPr id="879" name="Graphic 878" descr="Voice">
            <a:extLst>
              <a:ext uri="{FF2B5EF4-FFF2-40B4-BE49-F238E27FC236}">
                <a16:creationId xmlns:a16="http://schemas.microsoft.com/office/drawing/2014/main" id="{D346AEDF-A0C3-479A-AC30-A992A5E8B6D4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4045" t="18168" r="4286" b="17904"/>
          <a:stretch/>
        </p:blipFill>
        <p:spPr>
          <a:xfrm>
            <a:off x="10019849" y="3337725"/>
            <a:ext cx="1040266" cy="242429"/>
          </a:xfrm>
          <a:prstGeom prst="rect">
            <a:avLst/>
          </a:prstGeom>
        </p:spPr>
      </p:pic>
      <p:pic>
        <p:nvPicPr>
          <p:cNvPr id="880" name="Graphic 879" descr="Voice">
            <a:extLst>
              <a:ext uri="{FF2B5EF4-FFF2-40B4-BE49-F238E27FC236}">
                <a16:creationId xmlns:a16="http://schemas.microsoft.com/office/drawing/2014/main" id="{C5DE35F8-7F7B-4C29-898A-23F41A8CA08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4045" t="18168" r="4286" b="17904"/>
          <a:stretch/>
        </p:blipFill>
        <p:spPr>
          <a:xfrm>
            <a:off x="10015803" y="3625722"/>
            <a:ext cx="1040266" cy="242429"/>
          </a:xfrm>
          <a:prstGeom prst="rect">
            <a:avLst/>
          </a:prstGeom>
        </p:spPr>
      </p:pic>
      <p:pic>
        <p:nvPicPr>
          <p:cNvPr id="881" name="Graphic 880" descr="Voice">
            <a:extLst>
              <a:ext uri="{FF2B5EF4-FFF2-40B4-BE49-F238E27FC236}">
                <a16:creationId xmlns:a16="http://schemas.microsoft.com/office/drawing/2014/main" id="{C1EAFE3D-7C6E-4E99-9306-56C4ADBEA949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4045" t="18168" r="4286" b="17904"/>
          <a:stretch/>
        </p:blipFill>
        <p:spPr>
          <a:xfrm flipH="1">
            <a:off x="10013049" y="3883616"/>
            <a:ext cx="1040266" cy="242429"/>
          </a:xfrm>
          <a:prstGeom prst="rect">
            <a:avLst/>
          </a:prstGeom>
        </p:spPr>
      </p:pic>
      <p:cxnSp>
        <p:nvCxnSpPr>
          <p:cNvPr id="864" name="Straight Connector 863">
            <a:extLst>
              <a:ext uri="{FF2B5EF4-FFF2-40B4-BE49-F238E27FC236}">
                <a16:creationId xmlns:a16="http://schemas.microsoft.com/office/drawing/2014/main" id="{852C416B-BB30-495B-83FA-994D11212628}"/>
              </a:ext>
            </a:extLst>
          </p:cNvPr>
          <p:cNvCxnSpPr>
            <a:cxnSpLocks/>
          </p:cNvCxnSpPr>
          <p:nvPr/>
        </p:nvCxnSpPr>
        <p:spPr>
          <a:xfrm flipH="1" flipV="1">
            <a:off x="8465713" y="3465165"/>
            <a:ext cx="290860" cy="383645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87" name="Graphic 886" descr="Wi-Fi">
            <a:extLst>
              <a:ext uri="{FF2B5EF4-FFF2-40B4-BE49-F238E27FC236}">
                <a16:creationId xmlns:a16="http://schemas.microsoft.com/office/drawing/2014/main" id="{7FCF7D22-D58F-4837-8CDB-E66254519D5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27212" y="6741"/>
            <a:ext cx="230209" cy="230209"/>
          </a:xfrm>
          <a:prstGeom prst="rect">
            <a:avLst/>
          </a:prstGeom>
        </p:spPr>
      </p:pic>
      <p:sp>
        <p:nvSpPr>
          <p:cNvPr id="888" name="Rectangle 887">
            <a:extLst>
              <a:ext uri="{FF2B5EF4-FFF2-40B4-BE49-F238E27FC236}">
                <a16:creationId xmlns:a16="http://schemas.microsoft.com/office/drawing/2014/main" id="{5EA9F725-D27E-4703-BB47-25350C5B9D0B}"/>
              </a:ext>
            </a:extLst>
          </p:cNvPr>
          <p:cNvSpPr/>
          <p:nvPr/>
        </p:nvSpPr>
        <p:spPr>
          <a:xfrm>
            <a:off x="223" y="6624595"/>
            <a:ext cx="12191777" cy="2352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Ubuntu Mono" panose="020B0509030602030204" pitchFamily="49" charset="0"/>
              </a:rPr>
              <a:t>PING: 30 ms        FPS: 59.8        UP-TIME: 4 days 23 hrs 6 min        ⚡ GENERATED TODAY: 33 toasted Pop-Tarts</a:t>
            </a:r>
            <a:endParaRPr lang="en-US" sz="1400" baseline="30000" dirty="0">
              <a:solidFill>
                <a:schemeClr val="bg1">
                  <a:lumMod val="50000"/>
                </a:schemeClr>
              </a:solidFill>
              <a:latin typeface="Ubuntu Mono" panose="020B0509030602030204" pitchFamily="49" charset="0"/>
            </a:endParaRPr>
          </a:p>
        </p:txBody>
      </p:sp>
      <p:cxnSp>
        <p:nvCxnSpPr>
          <p:cNvPr id="903" name="Straight Connector 902">
            <a:extLst>
              <a:ext uri="{FF2B5EF4-FFF2-40B4-BE49-F238E27FC236}">
                <a16:creationId xmlns:a16="http://schemas.microsoft.com/office/drawing/2014/main" id="{C0FAEC3A-396C-48E7-89A0-63773D81AF84}"/>
              </a:ext>
            </a:extLst>
          </p:cNvPr>
          <p:cNvCxnSpPr>
            <a:cxnSpLocks/>
          </p:cNvCxnSpPr>
          <p:nvPr/>
        </p:nvCxnSpPr>
        <p:spPr>
          <a:xfrm>
            <a:off x="7994298" y="2805578"/>
            <a:ext cx="1777446" cy="0"/>
          </a:xfrm>
          <a:prstGeom prst="line">
            <a:avLst/>
          </a:prstGeom>
          <a:ln w="12700">
            <a:solidFill>
              <a:schemeClr val="bg2">
                <a:lumMod val="90000"/>
                <a:alpha val="34902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4" name="Straight Connector 903">
            <a:extLst>
              <a:ext uri="{FF2B5EF4-FFF2-40B4-BE49-F238E27FC236}">
                <a16:creationId xmlns:a16="http://schemas.microsoft.com/office/drawing/2014/main" id="{6CD37C19-902F-4A11-AEB1-B428B1A71B18}"/>
              </a:ext>
            </a:extLst>
          </p:cNvPr>
          <p:cNvCxnSpPr>
            <a:cxnSpLocks/>
          </p:cNvCxnSpPr>
          <p:nvPr/>
        </p:nvCxnSpPr>
        <p:spPr>
          <a:xfrm>
            <a:off x="7994298" y="4157139"/>
            <a:ext cx="1777446" cy="0"/>
          </a:xfrm>
          <a:prstGeom prst="line">
            <a:avLst/>
          </a:prstGeom>
          <a:ln w="12700">
            <a:solidFill>
              <a:schemeClr val="bg2">
                <a:lumMod val="90000"/>
                <a:alpha val="34902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5" name="Rectangle: Rounded Corners 914">
            <a:extLst>
              <a:ext uri="{FF2B5EF4-FFF2-40B4-BE49-F238E27FC236}">
                <a16:creationId xmlns:a16="http://schemas.microsoft.com/office/drawing/2014/main" id="{94CC004C-DF94-4F44-B296-AD7E23D09190}"/>
              </a:ext>
            </a:extLst>
          </p:cNvPr>
          <p:cNvSpPr/>
          <p:nvPr/>
        </p:nvSpPr>
        <p:spPr>
          <a:xfrm>
            <a:off x="8187833" y="4525667"/>
            <a:ext cx="3776472" cy="2107178"/>
          </a:xfrm>
          <a:prstGeom prst="roundRect">
            <a:avLst>
              <a:gd name="adj" fmla="val 3924"/>
            </a:avLst>
          </a:prstGeom>
          <a:solidFill>
            <a:schemeClr val="tx1">
              <a:lumMod val="65000"/>
              <a:lumOff val="3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2" name="Rectangle: Rounded Corners 911">
            <a:extLst>
              <a:ext uri="{FF2B5EF4-FFF2-40B4-BE49-F238E27FC236}">
                <a16:creationId xmlns:a16="http://schemas.microsoft.com/office/drawing/2014/main" id="{23318535-DE2E-4EDE-8312-E602890F2ADF}"/>
              </a:ext>
            </a:extLst>
          </p:cNvPr>
          <p:cNvSpPr/>
          <p:nvPr/>
        </p:nvSpPr>
        <p:spPr>
          <a:xfrm>
            <a:off x="4217826" y="4520999"/>
            <a:ext cx="3776472" cy="2107178"/>
          </a:xfrm>
          <a:prstGeom prst="roundRect">
            <a:avLst>
              <a:gd name="adj" fmla="val 392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14" name="Group 913">
            <a:extLst>
              <a:ext uri="{FF2B5EF4-FFF2-40B4-BE49-F238E27FC236}">
                <a16:creationId xmlns:a16="http://schemas.microsoft.com/office/drawing/2014/main" id="{A1B1C408-7D19-4266-B54D-ED873EF5ED59}"/>
              </a:ext>
            </a:extLst>
          </p:cNvPr>
          <p:cNvGrpSpPr/>
          <p:nvPr/>
        </p:nvGrpSpPr>
        <p:grpSpPr>
          <a:xfrm>
            <a:off x="8573752" y="4672429"/>
            <a:ext cx="3059411" cy="1964016"/>
            <a:chOff x="8573752" y="4672429"/>
            <a:chExt cx="3059411" cy="1964016"/>
          </a:xfrm>
        </p:grpSpPr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491" name="3D Model 490" descr="Solar Panel Mounted 2x1">
                  <a:extLst>
                    <a:ext uri="{FF2B5EF4-FFF2-40B4-BE49-F238E27FC236}">
                      <a16:creationId xmlns:a16="http://schemas.microsoft.com/office/drawing/2014/main" id="{F967DE24-7422-463D-9237-00885BECC6A4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049658589"/>
                    </p:ext>
                  </p:extLst>
                </p:nvPr>
              </p:nvGraphicFramePr>
              <p:xfrm>
                <a:off x="8862512" y="4672429"/>
                <a:ext cx="647156" cy="499590"/>
              </p:xfrm>
              <a:graphic>
                <a:graphicData uri="http://schemas.microsoft.com/office/drawing/2017/model3d">
                  <am3d:model3d r:embed="rId15">
                    <am3d:spPr>
                      <a:xfrm>
                        <a:off x="0" y="0"/>
                        <a:ext cx="647156" cy="499590"/>
                      </a:xfrm>
                      <a:prstGeom prst="rect">
                        <a:avLst/>
                      </a:prstGeom>
                    </am3d:spPr>
                    <am3d:camera>
                      <am3d:pos x="0" y="0" z="61635639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5671847" d="1000000"/>
                      <am3d:preTrans dx="50498" dy="-8349759" dz="40425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1265434" ay="-2668175" az="-907060"/>
                      <am3d:postTrans dx="0" dy="0" dz="0"/>
                    </am3d:trans>
                    <am3d:attrSrcUrl r:id="rId16"/>
                    <am3d:raster rName="Office3DRenderer" rVer="16.0.8326">
                      <am3d:blip r:embed="rId17"/>
                    </am3d:raster>
                    <am3d:objViewport viewportSz="788127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491" name="3D Model 490" descr="Solar Panel Mounted 2x1">
                  <a:extLst>
                    <a:ext uri="{FF2B5EF4-FFF2-40B4-BE49-F238E27FC236}">
                      <a16:creationId xmlns:a16="http://schemas.microsoft.com/office/drawing/2014/main" id="{F967DE24-7422-463D-9237-00885BECC6A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8862512" y="4672429"/>
                  <a:ext cx="647156" cy="49959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488" name="3D Model 487" descr="Solar Panel Mounted 2x1">
                  <a:extLst>
                    <a:ext uri="{FF2B5EF4-FFF2-40B4-BE49-F238E27FC236}">
                      <a16:creationId xmlns:a16="http://schemas.microsoft.com/office/drawing/2014/main" id="{2498BB97-A4FA-4F0D-94D2-40E27B5A46A8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268036143"/>
                    </p:ext>
                  </p:extLst>
                </p:nvPr>
              </p:nvGraphicFramePr>
              <p:xfrm>
                <a:off x="9191363" y="4694124"/>
                <a:ext cx="1200709" cy="742366"/>
              </p:xfrm>
              <a:graphic>
                <a:graphicData uri="http://schemas.microsoft.com/office/drawing/2017/model3d">
                  <am3d:model3d r:embed="rId15">
                    <am3d:spPr>
                      <a:xfrm>
                        <a:off x="0" y="0"/>
                        <a:ext cx="1200709" cy="742366"/>
                      </a:xfrm>
                      <a:prstGeom prst="rect">
                        <a:avLst/>
                      </a:prstGeom>
                    </am3d:spPr>
                    <am3d:camera>
                      <am3d:pos x="0" y="0" z="61635639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5671847" d="1000000"/>
                      <am3d:preTrans dx="50498" dy="-8349759" dz="40425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1339020" ay="-2381915" az="-881456"/>
                      <am3d:postTrans dx="0" dy="0" dz="0"/>
                    </am3d:trans>
                    <am3d:attrSrcUrl r:id="rId16"/>
                    <am3d:raster rName="Office3DRenderer" rVer="16.0.8326">
                      <am3d:blip r:embed="rId18"/>
                    </am3d:raster>
                    <am3d:objViewport viewportSz="1161751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488" name="3D Model 487" descr="Solar Panel Mounted 2x1">
                  <a:extLst>
                    <a:ext uri="{FF2B5EF4-FFF2-40B4-BE49-F238E27FC236}">
                      <a16:creationId xmlns:a16="http://schemas.microsoft.com/office/drawing/2014/main" id="{2498BB97-A4FA-4F0D-94D2-40E27B5A46A8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9191363" y="4694124"/>
                  <a:ext cx="1200709" cy="7423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487" name="3D Model 486" descr="Solar Panel Mounted 2x1">
                  <a:extLst>
                    <a:ext uri="{FF2B5EF4-FFF2-40B4-BE49-F238E27FC236}">
                      <a16:creationId xmlns:a16="http://schemas.microsoft.com/office/drawing/2014/main" id="{9587A96D-25DE-4991-A226-394A4B90041D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537126107"/>
                    </p:ext>
                  </p:extLst>
                </p:nvPr>
              </p:nvGraphicFramePr>
              <p:xfrm>
                <a:off x="9850471" y="4751454"/>
                <a:ext cx="1782692" cy="1143614"/>
              </p:xfrm>
              <a:graphic>
                <a:graphicData uri="http://schemas.microsoft.com/office/drawing/2017/model3d">
                  <am3d:model3d r:embed="rId15">
                    <am3d:spPr>
                      <a:xfrm>
                        <a:off x="0" y="0"/>
                        <a:ext cx="1782692" cy="1143614"/>
                      </a:xfrm>
                      <a:prstGeom prst="rect">
                        <a:avLst/>
                      </a:prstGeom>
                    </am3d:spPr>
                    <am3d:camera>
                      <am3d:pos x="0" y="0" z="61635639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5671847" d="1000000"/>
                      <am3d:preTrans dx="50498" dy="-8349759" dz="40425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1697659" ay="-2054948" az="-1011188"/>
                      <am3d:postTrans dx="0" dy="0" dz="0"/>
                    </am3d:trans>
                    <am3d:attrSrcUrl r:id="rId16"/>
                    <am3d:raster rName="Office3DRenderer" rVer="16.0.8326">
                      <am3d:blip r:embed="rId19"/>
                    </am3d:raster>
                    <am3d:objViewport viewportSz="1713847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487" name="3D Model 486" descr="Solar Panel Mounted 2x1">
                  <a:extLst>
                    <a:ext uri="{FF2B5EF4-FFF2-40B4-BE49-F238E27FC236}">
                      <a16:creationId xmlns:a16="http://schemas.microsoft.com/office/drawing/2014/main" id="{9587A96D-25DE-4991-A226-394A4B90041D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9850471" y="4751454"/>
                  <a:ext cx="1782692" cy="114361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489" name="3D Model 488" descr="Solar Panel Mounted 2x1">
                  <a:extLst>
                    <a:ext uri="{FF2B5EF4-FFF2-40B4-BE49-F238E27FC236}">
                      <a16:creationId xmlns:a16="http://schemas.microsoft.com/office/drawing/2014/main" id="{AB51B657-28E1-40EF-859B-510E5817A1CD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882473531"/>
                    </p:ext>
                  </p:extLst>
                </p:nvPr>
              </p:nvGraphicFramePr>
              <p:xfrm>
                <a:off x="8573752" y="4824734"/>
                <a:ext cx="1066261" cy="946400"/>
              </p:xfrm>
              <a:graphic>
                <a:graphicData uri="http://schemas.microsoft.com/office/drawing/2017/model3d">
                  <am3d:model3d r:embed="rId15">
                    <am3d:spPr>
                      <a:xfrm>
                        <a:off x="0" y="0"/>
                        <a:ext cx="1066261" cy="946400"/>
                      </a:xfrm>
                      <a:prstGeom prst="rect">
                        <a:avLst/>
                      </a:prstGeom>
                    </am3d:spPr>
                    <am3d:camera>
                      <am3d:pos x="0" y="0" z="61635639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5671847" d="1000000"/>
                      <am3d:preTrans dx="50498" dy="-8349759" dz="40425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2127377" ay="-2777597" az="-1634300"/>
                      <am3d:postTrans dx="0" dy="0" dz="0"/>
                    </am3d:trans>
                    <am3d:attrSrcUrl r:id="rId16"/>
                    <am3d:raster rName="Office3DRenderer" rVer="16.0.8326">
                      <am3d:blip r:embed="rId20"/>
                    </am3d:raster>
                    <am3d:objViewport viewportSz="1306479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489" name="3D Model 488" descr="Solar Panel Mounted 2x1">
                  <a:extLst>
                    <a:ext uri="{FF2B5EF4-FFF2-40B4-BE49-F238E27FC236}">
                      <a16:creationId xmlns:a16="http://schemas.microsoft.com/office/drawing/2014/main" id="{AB51B657-28E1-40EF-859B-510E5817A1CD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8573752" y="4824734"/>
                  <a:ext cx="1066261" cy="94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490" name="3D Model 489" descr="Solar Panel Mounted 2x1">
                  <a:extLst>
                    <a:ext uri="{FF2B5EF4-FFF2-40B4-BE49-F238E27FC236}">
                      <a16:creationId xmlns:a16="http://schemas.microsoft.com/office/drawing/2014/main" id="{FE52F50B-AAE7-4F22-8BE5-6008028A1C12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103468182"/>
                    </p:ext>
                  </p:extLst>
                </p:nvPr>
              </p:nvGraphicFramePr>
              <p:xfrm>
                <a:off x="8917616" y="5046441"/>
                <a:ext cx="2245021" cy="1590004"/>
              </p:xfrm>
              <a:graphic>
                <a:graphicData uri="http://schemas.microsoft.com/office/drawing/2017/model3d">
                  <am3d:model3d r:embed="rId15">
                    <am3d:spPr>
                      <a:xfrm>
                        <a:off x="0" y="0"/>
                        <a:ext cx="2245021" cy="1590004"/>
                      </a:xfrm>
                      <a:prstGeom prst="rect">
                        <a:avLst/>
                      </a:prstGeom>
                    </am3d:spPr>
                    <am3d:camera>
                      <am3d:pos x="0" y="0" z="61635639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5671847" d="1000000"/>
                      <am3d:preTrans dx="50498" dy="-8349759" dz="40425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2449764" ay="-2318302" az="-1700821"/>
                      <am3d:postTrans dx="0" dy="0" dz="0"/>
                    </am3d:trans>
                    <am3d:attrSrcUrl r:id="rId16"/>
                    <am3d:raster rName="Office3DRenderer" rVer="16.0.8326">
                      <am3d:blip r:embed="rId21"/>
                    </am3d:raster>
                    <am3d:objViewport viewportSz="2126066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490" name="3D Model 489" descr="Solar Panel Mounted 2x1">
                  <a:extLst>
                    <a:ext uri="{FF2B5EF4-FFF2-40B4-BE49-F238E27FC236}">
                      <a16:creationId xmlns:a16="http://schemas.microsoft.com/office/drawing/2014/main" id="{FE52F50B-AAE7-4F22-8BE5-6008028A1C1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8917616" y="5046441"/>
                  <a:ext cx="2245021" cy="1590004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916" name="TextBox 915">
            <a:extLst>
              <a:ext uri="{FF2B5EF4-FFF2-40B4-BE49-F238E27FC236}">
                <a16:creationId xmlns:a16="http://schemas.microsoft.com/office/drawing/2014/main" id="{9B505258-0E5E-411F-A035-096B9898DC6B}"/>
              </a:ext>
            </a:extLst>
          </p:cNvPr>
          <p:cNvSpPr txBox="1"/>
          <p:nvPr/>
        </p:nvSpPr>
        <p:spPr>
          <a:xfrm>
            <a:off x="2267599" y="3302187"/>
            <a:ext cx="4558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99FF"/>
                </a:solidFill>
                <a:latin typeface="Ubuntu Mono" panose="020B0509030602030204" pitchFamily="49" charset="0"/>
              </a:rPr>
              <a:t>3.2</a:t>
            </a:r>
          </a:p>
        </p:txBody>
      </p:sp>
      <p:sp>
        <p:nvSpPr>
          <p:cNvPr id="917" name="TextBox 916">
            <a:extLst>
              <a:ext uri="{FF2B5EF4-FFF2-40B4-BE49-F238E27FC236}">
                <a16:creationId xmlns:a16="http://schemas.microsoft.com/office/drawing/2014/main" id="{23DFD795-9ACC-4432-8ADD-A132F5BD20E8}"/>
              </a:ext>
            </a:extLst>
          </p:cNvPr>
          <p:cNvSpPr txBox="1"/>
          <p:nvPr/>
        </p:nvSpPr>
        <p:spPr>
          <a:xfrm>
            <a:off x="3098876" y="3625722"/>
            <a:ext cx="436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99FF"/>
                </a:solidFill>
                <a:latin typeface="Ubuntu Mono" panose="020B0509030602030204" pitchFamily="49" charset="0"/>
              </a:rPr>
              <a:t>2.1</a:t>
            </a:r>
          </a:p>
        </p:txBody>
      </p:sp>
      <p:sp>
        <p:nvSpPr>
          <p:cNvPr id="918" name="TextBox 917">
            <a:extLst>
              <a:ext uri="{FF2B5EF4-FFF2-40B4-BE49-F238E27FC236}">
                <a16:creationId xmlns:a16="http://schemas.microsoft.com/office/drawing/2014/main" id="{24735078-BD75-43E4-8668-C003E91FF7AD}"/>
              </a:ext>
            </a:extLst>
          </p:cNvPr>
          <p:cNvSpPr txBox="1"/>
          <p:nvPr/>
        </p:nvSpPr>
        <p:spPr>
          <a:xfrm>
            <a:off x="4776258" y="3397281"/>
            <a:ext cx="436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99FF"/>
                </a:solidFill>
                <a:latin typeface="Ubuntu Mono" panose="020B0509030602030204" pitchFamily="49" charset="0"/>
              </a:rPr>
              <a:t>2.9</a:t>
            </a:r>
          </a:p>
        </p:txBody>
      </p:sp>
      <p:sp>
        <p:nvSpPr>
          <p:cNvPr id="919" name="TextBox 918">
            <a:extLst>
              <a:ext uri="{FF2B5EF4-FFF2-40B4-BE49-F238E27FC236}">
                <a16:creationId xmlns:a16="http://schemas.microsoft.com/office/drawing/2014/main" id="{457B8C3B-6488-4236-B52E-71B49C32336E}"/>
              </a:ext>
            </a:extLst>
          </p:cNvPr>
          <p:cNvSpPr txBox="1"/>
          <p:nvPr/>
        </p:nvSpPr>
        <p:spPr>
          <a:xfrm>
            <a:off x="7325617" y="3183666"/>
            <a:ext cx="5080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99FF"/>
                </a:solidFill>
                <a:latin typeface="Ubuntu Mono" panose="020B0509030602030204" pitchFamily="49" charset="0"/>
              </a:rPr>
              <a:t>4.2 A</a:t>
            </a:r>
          </a:p>
        </p:txBody>
      </p:sp>
      <p:sp>
        <p:nvSpPr>
          <p:cNvPr id="920" name="TextBox 919">
            <a:extLst>
              <a:ext uri="{FF2B5EF4-FFF2-40B4-BE49-F238E27FC236}">
                <a16:creationId xmlns:a16="http://schemas.microsoft.com/office/drawing/2014/main" id="{ED0C58B2-4917-4E9D-BD1E-3CFC9AC03095}"/>
              </a:ext>
            </a:extLst>
          </p:cNvPr>
          <p:cNvSpPr txBox="1"/>
          <p:nvPr/>
        </p:nvSpPr>
        <p:spPr>
          <a:xfrm>
            <a:off x="7326638" y="3388353"/>
            <a:ext cx="5080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7BDFDF"/>
                </a:solidFill>
                <a:latin typeface="Ubuntu Mono" panose="020B0509030602030204" pitchFamily="49" charset="0"/>
              </a:rPr>
              <a:t>6.1 V</a:t>
            </a:r>
          </a:p>
        </p:txBody>
      </p:sp>
      <p:pic>
        <p:nvPicPr>
          <p:cNvPr id="924" name="Graphic 923" descr="Lock">
            <a:extLst>
              <a:ext uri="{FF2B5EF4-FFF2-40B4-BE49-F238E27FC236}">
                <a16:creationId xmlns:a16="http://schemas.microsoft.com/office/drawing/2014/main" id="{5C0C1A6B-44F3-4CCF-8839-E938605997A5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9654628" y="23923"/>
            <a:ext cx="195843" cy="19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2855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464</TotalTime>
  <Words>193</Words>
  <Application>Microsoft Office PowerPoint</Application>
  <PresentationFormat>Widescreen</PresentationFormat>
  <Paragraphs>107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Ubuntu Light</vt:lpstr>
      <vt:lpstr>Ubuntu Mono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Spencer Yue</dc:creator>
  <cp:lastModifiedBy>Spencer Yue</cp:lastModifiedBy>
  <cp:revision>36</cp:revision>
  <cp:lastPrinted>2018-12-24T10:37:12Z</cp:lastPrinted>
  <dcterms:created xsi:type="dcterms:W3CDTF">2018-12-24T05:00:14Z</dcterms:created>
  <dcterms:modified xsi:type="dcterms:W3CDTF">2018-12-24T12:45:01Z</dcterms:modified>
</cp:coreProperties>
</file>

<file path=docProps/thumbnail.jpeg>
</file>